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6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4478BF9-D3F4-49FA-9486-20DDCC142327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BB7581-7AF8-47BC-9E7F-F818F8A196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478BF9-D3F4-49FA-9486-20DDCC142327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BB7581-7AF8-47BC-9E7F-F818F8A196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478BF9-D3F4-49FA-9486-20DDCC142327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BB7581-7AF8-47BC-9E7F-F818F8A196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478BF9-D3F4-49FA-9486-20DDCC142327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BB7581-7AF8-47BC-9E7F-F818F8A196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478BF9-D3F4-49FA-9486-20DDCC142327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BB7581-7AF8-47BC-9E7F-F818F8A196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478BF9-D3F4-49FA-9486-20DDCC142327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BB7581-7AF8-47BC-9E7F-F818F8A196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478BF9-D3F4-49FA-9486-20DDCC142327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BB7581-7AF8-47BC-9E7F-F818F8A196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478BF9-D3F4-49FA-9486-20DDCC142327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BB7581-7AF8-47BC-9E7F-F818F8A196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478BF9-D3F4-49FA-9486-20DDCC142327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BB7581-7AF8-47BC-9E7F-F818F8A196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4478BF9-D3F4-49FA-9486-20DDCC142327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BB7581-7AF8-47BC-9E7F-F818F8A196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478BF9-D3F4-49FA-9486-20DDCC142327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BB7581-7AF8-47BC-9E7F-F818F8A196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4478BF9-D3F4-49FA-9486-20DDCC142327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0BB7581-7AF8-47BC-9E7F-F818F8A196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 txBox="1">
            <a:spLocks/>
          </p:cNvSpPr>
          <p:nvPr/>
        </p:nvSpPr>
        <p:spPr>
          <a:xfrm>
            <a:off x="285720" y="5715000"/>
            <a:ext cx="8586790" cy="1143000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Движение на расстояние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0042"/>
            <a:ext cx="8964488" cy="1310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67544" y="5301208"/>
            <a:ext cx="8496944" cy="876843"/>
          </a:xfrm>
          <a:prstGeom prst="rect">
            <a:avLst/>
          </a:prstGeom>
          <a:blipFill rotWithShape="1">
            <a:blip r:embed="rId3" cstate="print"/>
            <a:stretch>
              <a:fillRect/>
            </a:stretch>
          </a:blip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20" name="TextBox 1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67544" y="2526069"/>
            <a:ext cx="8496944" cy="1199367"/>
          </a:xfrm>
          <a:prstGeom prst="rect">
            <a:avLst/>
          </a:prstGeom>
          <a:blipFill rotWithShape="1">
            <a:blip r:embed="rId4" cstate="print"/>
            <a:stretch>
              <a:fillRect/>
            </a:stretch>
          </a:blip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 txBox="1">
            <a:spLocks/>
          </p:cNvSpPr>
          <p:nvPr/>
        </p:nvSpPr>
        <p:spPr>
          <a:xfrm>
            <a:off x="285720" y="5715000"/>
            <a:ext cx="8586790" cy="1143000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ПОВОРОТЫ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72" y="2800262"/>
            <a:ext cx="8449855" cy="12574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57476" y="4582581"/>
            <a:ext cx="8496944" cy="881010"/>
          </a:xfrm>
          <a:prstGeom prst="rect">
            <a:avLst/>
          </a:prstGeom>
          <a:blipFill rotWithShape="1">
            <a:blip r:embed="rId3" cstate="print"/>
            <a:stretch>
              <a:fillRect b="-595"/>
            </a:stretch>
          </a:blip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ee7d48c24c303edbbe9b20f381d5238c2313d48.jpg"/>
          <p:cNvPicPr>
            <a:picLocks noChangeAspect="1"/>
          </p:cNvPicPr>
          <p:nvPr/>
        </p:nvPicPr>
        <p:blipFill>
          <a:blip r:embed="rId2"/>
          <a:srcRect l="18982" r="30850"/>
          <a:stretch>
            <a:fillRect/>
          </a:stretch>
        </p:blipFill>
        <p:spPr>
          <a:xfrm>
            <a:off x="0" y="2285992"/>
            <a:ext cx="2008836" cy="271464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24610" t="26367" r="14452" b="19433"/>
          <a:stretch>
            <a:fillRect/>
          </a:stretch>
        </p:blipFill>
        <p:spPr bwMode="auto">
          <a:xfrm>
            <a:off x="2143108" y="134609"/>
            <a:ext cx="6858048" cy="4879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Скругленная прямоугольная выноска 6"/>
          <p:cNvSpPr/>
          <p:nvPr/>
        </p:nvSpPr>
        <p:spPr>
          <a:xfrm>
            <a:off x="7072330" y="2928934"/>
            <a:ext cx="1714512" cy="1071570"/>
          </a:xfrm>
          <a:prstGeom prst="wedgeRoundRectCallout">
            <a:avLst>
              <a:gd name="adj1" fmla="val -32166"/>
              <a:gd name="adj2" fmla="val -9734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Параметр</a:t>
            </a:r>
          </a:p>
          <a:p>
            <a:pPr algn="ctr"/>
            <a:r>
              <a:rPr lang="ru-RU" sz="1400" dirty="0" smtClean="0"/>
              <a:t>поворота</a:t>
            </a:r>
          </a:p>
          <a:p>
            <a:pPr algn="ctr"/>
            <a:r>
              <a:rPr lang="ru-RU" sz="1400" dirty="0" smtClean="0"/>
              <a:t>в оборотах</a:t>
            </a:r>
          </a:p>
          <a:p>
            <a:pPr algn="ctr"/>
            <a:r>
              <a:rPr lang="ru-RU" sz="1400" dirty="0" smtClean="0"/>
              <a:t>двигателя</a:t>
            </a:r>
          </a:p>
          <a:p>
            <a:pPr algn="ctr"/>
            <a:r>
              <a:rPr lang="ru-RU" sz="1400" dirty="0" smtClean="0"/>
              <a:t>(угол поворота)</a:t>
            </a:r>
            <a:endParaRPr lang="ru-RU" sz="1400" dirty="0"/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6072198" y="4143380"/>
            <a:ext cx="1714512" cy="785818"/>
          </a:xfrm>
          <a:prstGeom prst="wedgeRoundRectCallout">
            <a:avLst>
              <a:gd name="adj1" fmla="val -93277"/>
              <a:gd name="adj2" fmla="val -19688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Параметр</a:t>
            </a:r>
          </a:p>
          <a:p>
            <a:pPr algn="ctr"/>
            <a:r>
              <a:rPr lang="ru-RU" sz="1400" dirty="0" smtClean="0"/>
              <a:t>движения</a:t>
            </a:r>
          </a:p>
          <a:p>
            <a:pPr algn="ctr"/>
            <a:r>
              <a:rPr lang="ru-RU" sz="1400" dirty="0" smtClean="0"/>
              <a:t>(расстояние)</a:t>
            </a:r>
            <a:endParaRPr lang="ru-RU" sz="1400" dirty="0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5643570" y="142852"/>
            <a:ext cx="1500198" cy="785818"/>
          </a:xfrm>
          <a:prstGeom prst="wedgeRoundRectCallout">
            <a:avLst>
              <a:gd name="adj1" fmla="val -160102"/>
              <a:gd name="adj2" fmla="val -3100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Количество повторений</a:t>
            </a:r>
            <a:endParaRPr lang="ru-RU" sz="1400" dirty="0"/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2143108" y="4786322"/>
            <a:ext cx="1500198" cy="785818"/>
          </a:xfrm>
          <a:prstGeom prst="wedgeRoundRectCallout">
            <a:avLst>
              <a:gd name="adj1" fmla="val 83071"/>
              <a:gd name="adj2" fmla="val -78273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Скорость</a:t>
            </a:r>
            <a:endParaRPr lang="ru-RU" sz="1400" dirty="0"/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214282" y="928670"/>
            <a:ext cx="1500198" cy="1143008"/>
          </a:xfrm>
          <a:prstGeom prst="wedgeRoundRectCallout">
            <a:avLst>
              <a:gd name="adj1" fmla="val 205610"/>
              <a:gd name="adj2" fmla="val 19226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Вращение двигателя</a:t>
            </a:r>
          </a:p>
          <a:p>
            <a:pPr algn="ctr"/>
            <a:r>
              <a:rPr lang="ru-RU" sz="1400" dirty="0" smtClean="0"/>
              <a:t>По часовой (против часовой)</a:t>
            </a:r>
            <a:endParaRPr lang="ru-RU" sz="1400" dirty="0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500034" y="5572140"/>
            <a:ext cx="8229600" cy="1143000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Движение по квадрату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"/>
          <p:cNvSpPr txBox="1">
            <a:spLocks/>
          </p:cNvSpPr>
          <p:nvPr/>
        </p:nvSpPr>
        <p:spPr>
          <a:xfrm>
            <a:off x="500034" y="5572140"/>
            <a:ext cx="8229600" cy="1143000"/>
          </a:xfrm>
          <a:prstGeom prst="rect">
            <a:avLst/>
          </a:prstGeom>
        </p:spPr>
        <p:txBody>
          <a:bodyPr vert="horz" anchor="b">
            <a:normAutofit fontScale="92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Движение по квадрату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 функцией</a:t>
            </a:r>
            <a:r>
              <a:rPr kumimoji="0" lang="ru-RU" sz="4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расчета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732206" y="82551"/>
            <a:ext cx="7483132" cy="4920944"/>
            <a:chOff x="732206" y="82551"/>
            <a:chExt cx="7483132" cy="4920944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/>
            <a:srcRect l="12305" t="23437" r="14453" b="17969"/>
            <a:stretch>
              <a:fillRect/>
            </a:stretch>
          </p:blipFill>
          <p:spPr bwMode="auto">
            <a:xfrm>
              <a:off x="732206" y="214290"/>
              <a:ext cx="7483132" cy="4789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2"/>
            <a:srcRect l="56087" t="23437" r="27132" b="64443"/>
            <a:stretch>
              <a:fillRect/>
            </a:stretch>
          </p:blipFill>
          <p:spPr bwMode="auto">
            <a:xfrm>
              <a:off x="5072067" y="82551"/>
              <a:ext cx="2714643" cy="1489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4" name="Рисунок 3" descr="cee7d48c24c303edbbe9b20f381d5238c2313d48.jpg"/>
          <p:cNvPicPr>
            <a:picLocks noChangeAspect="1"/>
          </p:cNvPicPr>
          <p:nvPr/>
        </p:nvPicPr>
        <p:blipFill>
          <a:blip r:embed="rId3"/>
          <a:srcRect l="18982" r="30850"/>
          <a:stretch>
            <a:fillRect/>
          </a:stretch>
        </p:blipFill>
        <p:spPr>
          <a:xfrm>
            <a:off x="0" y="2285992"/>
            <a:ext cx="2008836" cy="271464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184</TotalTime>
  <Words>38</Words>
  <Application>Microsoft Office PowerPoint</Application>
  <PresentationFormat>Экран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Lucida Sans Unicode</vt:lpstr>
      <vt:lpstr>Verdana</vt:lpstr>
      <vt:lpstr>Wingdings 2</vt:lpstr>
      <vt:lpstr>Wingdings 3</vt:lpstr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МБОУ "Лицей г.Черемхово"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Груббе Л.А.</dc:creator>
  <cp:lastModifiedBy>Viktor</cp:lastModifiedBy>
  <cp:revision>13</cp:revision>
  <dcterms:created xsi:type="dcterms:W3CDTF">2015-04-13T01:57:02Z</dcterms:created>
  <dcterms:modified xsi:type="dcterms:W3CDTF">2015-05-06T17:41:52Z</dcterms:modified>
</cp:coreProperties>
</file>