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08"/>
    <a:srgbClr val="BD0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3C705-FECF-44CF-AF94-A7FBCD9A418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76A2-F529-466C-8BEB-EF0EBFF6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9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76A2-F529-466C-8BEB-EF0EBFF6C6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6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0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7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1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6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0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89A8-C1E2-4961-8986-1A1D88D7A074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FDF4-058A-4BBB-AFE2-E4908C392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wwfxkRJDBw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266275c69866d9c2e7fc96646daa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" y="14466"/>
            <a:ext cx="9139730" cy="68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1789" y="5013176"/>
            <a:ext cx="75514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hlinkClick r:id="rId3"/>
              </a:rPr>
              <a:t>http://www.youtube.com/watch?v=vwwfxkRJDBw&amp;feature=youtu.be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1789" y="188640"/>
            <a:ext cx="75755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Видео-фрагмент «Гравитация»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0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ljplus.ru/img4/v/a/vadim_panov/73295886_1256900755_spaceartwallpaper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8960" t="21452" r="34840" b="29373"/>
          <a:stretch/>
        </p:blipFill>
        <p:spPr bwMode="auto">
          <a:xfrm>
            <a:off x="802050" y="548681"/>
            <a:ext cx="7445651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8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ljplus.ru/img4/v/a/vadim_panov/73295886_1256900755_spaceartwallpaper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lvl="0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</a:t>
            </a:r>
          </a:p>
          <a:p>
            <a:pPr lvl="0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ДОПИСАТЬ КОММЕНТАРИЙ К КАЖДОЙ СТРОКЕ ПРОГРАММЫ:</a:t>
            </a:r>
          </a:p>
          <a:p>
            <a:endParaRPr lang="ru-RU" sz="2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ССЫЛКИ НА РЕСУРСЫ ПОДГОТОВИТЬ МАТЕРИАЛ ДЛЯ РАЗМЕЩЕНИЯ ЕГО НА ОБРАЗОВАТЕЛЬНОМ РЕСУРСЕ </a:t>
            </a:r>
          </a:p>
          <a:p>
            <a:pPr algn="ctr"/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«ПАРАД ПЛАНЕТ»</a:t>
            </a:r>
          </a:p>
        </p:txBody>
      </p:sp>
    </p:spTree>
    <p:extLst>
      <p:ext uri="{BB962C8B-B14F-4D97-AF65-F5344CB8AC3E}">
        <p14:creationId xmlns:p14="http://schemas.microsoft.com/office/powerpoint/2010/main" val="23183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ljplus.ru/img4/v/a/vadim_panov/73295886_1256900755_spaceartwallpaper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790693">
            <a:off x="5863179" y="723279"/>
            <a:ext cx="2901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ОЦЕНКИ!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7358"/>
            <a:ext cx="6174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sym typeface="Wingdings"/>
              </a:rPr>
              <a:t></a:t>
            </a:r>
            <a:r>
              <a:rPr lang="ru-RU" sz="3200" b="1" dirty="0">
                <a:solidFill>
                  <a:schemeClr val="bg1"/>
                </a:solidFill>
              </a:rPr>
              <a:t>   понравилось</a:t>
            </a:r>
          </a:p>
          <a:p>
            <a:r>
              <a:rPr lang="ru-RU" sz="3200" b="1" dirty="0">
                <a:solidFill>
                  <a:schemeClr val="bg1"/>
                </a:solidFill>
                <a:sym typeface="Wingdings"/>
              </a:rPr>
              <a:t></a:t>
            </a:r>
            <a:r>
              <a:rPr lang="ru-RU" sz="3200" b="1" dirty="0">
                <a:solidFill>
                  <a:schemeClr val="bg1"/>
                </a:solidFill>
              </a:rPr>
              <a:t>   не понравилось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? были трудности, есть вопросы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! все </a:t>
            </a:r>
            <a:r>
              <a:rPr lang="ru-RU" sz="3200" b="1" dirty="0" smtClean="0">
                <a:solidFill>
                  <a:schemeClr val="bg1"/>
                </a:solidFill>
              </a:rPr>
              <a:t>понятно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/>
              <a:t>Нарисуй на доске смайлик</a:t>
            </a:r>
            <a:endParaRPr lang="ru-RU" sz="3200" b="1" dirty="0"/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Например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>
                <a:solidFill>
                  <a:schemeClr val="bg1"/>
                </a:solidFill>
                <a:sym typeface="Wingdings"/>
              </a:rPr>
              <a:t></a:t>
            </a:r>
            <a:r>
              <a:rPr lang="ru-RU" sz="3200" b="1" dirty="0">
                <a:solidFill>
                  <a:schemeClr val="bg1"/>
                </a:solidFill>
              </a:rPr>
              <a:t>? , </a:t>
            </a:r>
            <a:r>
              <a:rPr lang="ru-RU" sz="3200" b="1" dirty="0">
                <a:solidFill>
                  <a:schemeClr val="bg1"/>
                </a:solidFill>
                <a:sym typeface="Wingdings"/>
              </a:rPr>
              <a:t></a:t>
            </a:r>
            <a:r>
              <a:rPr lang="ru-RU" sz="3200" b="1" dirty="0">
                <a:solidFill>
                  <a:schemeClr val="bg1"/>
                </a:solidFill>
              </a:rPr>
              <a:t>! , </a:t>
            </a:r>
            <a:r>
              <a:rPr lang="ru-RU" sz="3200" b="1" dirty="0">
                <a:solidFill>
                  <a:schemeClr val="bg1"/>
                </a:solidFill>
                <a:sym typeface="Wingdings"/>
              </a:rPr>
              <a:t></a:t>
            </a:r>
            <a:r>
              <a:rPr lang="ru-RU" sz="3200" b="1" dirty="0">
                <a:solidFill>
                  <a:schemeClr val="bg1"/>
                </a:solidFill>
              </a:rPr>
              <a:t>! , </a:t>
            </a:r>
            <a:r>
              <a:rPr lang="ru-RU" sz="3200" b="1" dirty="0">
                <a:solidFill>
                  <a:schemeClr val="bg1"/>
                </a:solidFill>
                <a:sym typeface="Wingdings"/>
              </a:rPr>
              <a:t>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69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266275c69866d9c2e7fc96646daa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" y="14466"/>
            <a:ext cx="9139730" cy="68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5482064"/>
            <a:ext cx="7551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информатики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Учитель: Катаев Виктор Борисович 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8254" y="1556792"/>
            <a:ext cx="75755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«Анимация в языке программирования Паскаль» </a:t>
            </a:r>
          </a:p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«Парад планет»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5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8/104/989/104989191_3d_391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98115" y="332656"/>
            <a:ext cx="7534375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Цели урока:</a:t>
            </a:r>
          </a:p>
          <a:p>
            <a:pPr lvl="0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Освоить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создания компьютерной программы для организации анимированного изображения. </a:t>
            </a:r>
          </a:p>
          <a:p>
            <a:pPr lvl="0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Изучить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тригонометрическую функцию построения окружности.</a:t>
            </a:r>
          </a:p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Создать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компьютерную программу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5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ljplus.ru/img4/v/a/vadim_panov/73295886_1256900755_spaceartwallpaper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013525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lvl="0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 урока:</a:t>
            </a:r>
          </a:p>
          <a:p>
            <a:pPr lvl="0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>
              <a:buAutoNum type="arabicPeriod"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Вспомнить из физики и астрономии планеты солнечной системы.</a:t>
            </a:r>
          </a:p>
          <a:p>
            <a:pPr marL="457200" indent="-457200">
              <a:buAutoNum type="arabicPeriod"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Разобрать алгоритм и принцип построения анимации на экране компьютера.</a:t>
            </a:r>
          </a:p>
          <a:p>
            <a:pPr marL="457200" indent="-457200">
              <a:buAutoNum type="arabicPeriod"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Исследуем тригонометрическую функцию построения окружности по координатам.</a:t>
            </a:r>
          </a:p>
          <a:p>
            <a:pPr marL="457200" indent="-457200">
              <a:buAutoNum type="arabicPeriod"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Составим программу которая смоделирует процесс движения Земли вокруг Солнца</a:t>
            </a:r>
          </a:p>
          <a:p>
            <a:pPr marL="457200" indent="-457200">
              <a:buAutoNum type="arabicPeriod"/>
            </a:pPr>
            <a:r>
              <a:rPr lang="ru-RU" sz="2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Подготовим материал для создания образовательного ресурса: «ПАРАД ПЛАНЕТ»</a:t>
            </a:r>
          </a:p>
        </p:txBody>
      </p:sp>
    </p:spTree>
    <p:extLst>
      <p:ext uri="{BB962C8B-B14F-4D97-AF65-F5344CB8AC3E}">
        <p14:creationId xmlns:p14="http://schemas.microsoft.com/office/powerpoint/2010/main" val="25915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5482064"/>
            <a:ext cx="7551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информатики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Учитель: Катаев Виктор Борисович 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8254" y="1556792"/>
            <a:ext cx="75755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«Анимация в языке программирования Паскаль» </a:t>
            </a:r>
          </a:p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«Парад планет»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563" cy="68598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0173" y="83169"/>
            <a:ext cx="3670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BD03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Ответь на вопросы: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BD03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172183">
            <a:off x="287044" y="4287461"/>
            <a:ext cx="37448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solidFill>
                  <a:srgbClr val="08A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Кто </a:t>
            </a:r>
            <a:r>
              <a:rPr lang="ru-RU" sz="2400" dirty="0">
                <a:solidFill>
                  <a:srgbClr val="08A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выдвинул идею, о том, что Земля имеет шарообразную форму и на чем основывалась идея?</a:t>
            </a:r>
          </a:p>
        </p:txBody>
      </p:sp>
      <p:sp>
        <p:nvSpPr>
          <p:cNvPr id="9" name="Прямоугольник 8"/>
          <p:cNvSpPr/>
          <p:nvPr/>
        </p:nvSpPr>
        <p:spPr>
          <a:xfrm rot="859026">
            <a:off x="5094307" y="4299009"/>
            <a:ext cx="37448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Что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вращается вокруг чего? Земля вокруг Солнца или наоборот?</a:t>
            </a:r>
          </a:p>
        </p:txBody>
      </p:sp>
      <p:sp>
        <p:nvSpPr>
          <p:cNvPr id="4" name="TextBox 3"/>
          <p:cNvSpPr txBox="1"/>
          <p:nvPr/>
        </p:nvSpPr>
        <p:spPr>
          <a:xfrm rot="20385375">
            <a:off x="24386" y="1411635"/>
            <a:ext cx="33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Назовите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планеты солнечной системы?</a:t>
            </a:r>
          </a:p>
        </p:txBody>
      </p:sp>
      <p:sp>
        <p:nvSpPr>
          <p:cNvPr id="5" name="Прямоугольник 4"/>
          <p:cNvSpPr/>
          <p:nvPr/>
        </p:nvSpPr>
        <p:spPr>
          <a:xfrm rot="273947">
            <a:off x="6760658" y="236388"/>
            <a:ext cx="2265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 порядке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планеты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удалены от солнца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098">
            <a:off x="3435609" y="5820713"/>
            <a:ext cx="4821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5.Какая из планет самая большая и какая самая маленькая?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88866">
            <a:off x="1962319" y="23348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У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планет существуют естественные спутники и как они называются?</a:t>
            </a:r>
          </a:p>
        </p:txBody>
      </p:sp>
    </p:spTree>
    <p:extLst>
      <p:ext uri="{BB962C8B-B14F-4D97-AF65-F5344CB8AC3E}">
        <p14:creationId xmlns:p14="http://schemas.microsoft.com/office/powerpoint/2010/main" val="3818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266275c69866d9c2e7fc96646daa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" y="14466"/>
            <a:ext cx="9139730" cy="68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241987" y="2132856"/>
            <a:ext cx="2664296" cy="295232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49999" y="548680"/>
            <a:ext cx="1224136" cy="12961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Земля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 rot="20229144">
            <a:off x="23025" y="695692"/>
            <a:ext cx="2720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Таблица №2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042 0.02104 C 0.17847 0.02104 0.27465 0.18404 0.27465 0.38566 C 0.27465 0.58682 0.17847 0.75005 0.06042 0.75005 C -0.05764 0.75005 -0.15365 0.58682 -0.15365 0.38566 C -0.15365 0.18404 -0.05764 0.02104 0.06042 0.02104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266275c69866d9c2e7fc96646daa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848" b="83968"/>
          <a:stretch/>
        </p:blipFill>
        <p:spPr>
          <a:xfrm rot="20801761">
            <a:off x="1530177" y="3717032"/>
            <a:ext cx="6006351" cy="20149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855858">
            <a:off x="2195736" y="1330897"/>
            <a:ext cx="600101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Исследование формул нахождения координат окружности используя тригонометрическую функцию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29144">
            <a:off x="23025" y="695692"/>
            <a:ext cx="2720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Таблица №3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2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9266275c69866d9c2e7fc96646daa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238.imageshack.us/img238/7982/turbopascal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473">
            <a:off x="236086" y="990868"/>
            <a:ext cx="1755827" cy="21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601732">
            <a:off x="2476190" y="1179831"/>
            <a:ext cx="64034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Конкурс!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«Спортивное программирование»</a:t>
            </a:r>
            <a:endPara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35470">
            <a:off x="1160205" y="3927539"/>
            <a:ext cx="64034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Практическая работа на компьютере</a:t>
            </a:r>
            <a:endParaRPr lang="ru-RU" sz="4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860655">
            <a:off x="5401744" y="587570"/>
            <a:ext cx="2720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Таблица №4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6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266</Words>
  <Application>Microsoft Office PowerPoint</Application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Viktor</cp:lastModifiedBy>
  <cp:revision>17</cp:revision>
  <dcterms:created xsi:type="dcterms:W3CDTF">2014-02-18T03:59:46Z</dcterms:created>
  <dcterms:modified xsi:type="dcterms:W3CDTF">2014-02-23T12:26:31Z</dcterms:modified>
</cp:coreProperties>
</file>