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7" r:id="rId1"/>
    <p:sldMasterId id="2147483670" r:id="rId2"/>
    <p:sldMasterId id="2147483671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60" r:id="rId6"/>
    <p:sldId id="259" r:id="rId7"/>
    <p:sldId id="258" r:id="rId8"/>
    <p:sldId id="262" r:id="rId9"/>
    <p:sldId id="261" r:id="rId10"/>
    <p:sldId id="263" r:id="rId11"/>
    <p:sldId id="265" r:id="rId12"/>
    <p:sldId id="264" r:id="rId13"/>
    <p:sldId id="268" r:id="rId14"/>
    <p:sldId id="267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1E03BD"/>
    <a:srgbClr val="996633"/>
    <a:srgbClr val="FFD175"/>
    <a:srgbClr val="FFD279"/>
    <a:srgbClr val="FFDC97"/>
    <a:srgbClr val="FFFF99"/>
    <a:srgbClr val="FFCC66"/>
    <a:srgbClr val="663300"/>
    <a:srgbClr val="DFDF9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51" autoAdjust="0"/>
  </p:normalViewPr>
  <p:slideViewPr>
    <p:cSldViewPr>
      <p:cViewPr varScale="1">
        <p:scale>
          <a:sx n="135" d="100"/>
          <a:sy n="135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BEF07-A798-48BB-A948-A008BA53F00F}" type="doc">
      <dgm:prSet loTypeId="urn:microsoft.com/office/officeart/2005/8/layout/chevron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F3B67F-926E-4CAE-AF15-1A5FD963CCF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DA534D2-7A4B-42E9-B405-95B9E611C731}" type="parTrans" cxnId="{8A47F21A-E7C1-49B8-A408-F839BAE7E2BB}">
      <dgm:prSet/>
      <dgm:spPr/>
      <dgm:t>
        <a:bodyPr/>
        <a:lstStyle/>
        <a:p>
          <a:endParaRPr lang="ru-RU"/>
        </a:p>
      </dgm:t>
    </dgm:pt>
    <dgm:pt modelId="{0A95DC0C-1B2B-45F6-9F8F-17341C6A223E}" type="sibTrans" cxnId="{8A47F21A-E7C1-49B8-A408-F839BAE7E2BB}">
      <dgm:prSet/>
      <dgm:spPr/>
      <dgm:t>
        <a:bodyPr/>
        <a:lstStyle/>
        <a:p>
          <a:endParaRPr lang="ru-RU"/>
        </a:p>
      </dgm:t>
    </dgm:pt>
    <dgm:pt modelId="{6CF3593D-E18B-4E0E-BD22-D6DD50704B8D}">
      <dgm:prSet phldrT="[Текст]"/>
      <dgm:spPr/>
      <dgm:t>
        <a:bodyPr/>
        <a:lstStyle/>
        <a:p>
          <a:r>
            <a:rPr lang="ru-RU" dirty="0" smtClean="0"/>
            <a:t>Разработать эскиз рекламного ролика: «Продукты питания»</a:t>
          </a:r>
          <a:endParaRPr lang="ru-RU" dirty="0"/>
        </a:p>
      </dgm:t>
    </dgm:pt>
    <dgm:pt modelId="{2DAC8321-D83E-4C24-80E2-58AE27C88BCB}" type="parTrans" cxnId="{5ADFD0D9-7983-4C1B-9ACE-37E730F326C9}">
      <dgm:prSet/>
      <dgm:spPr/>
      <dgm:t>
        <a:bodyPr/>
        <a:lstStyle/>
        <a:p>
          <a:endParaRPr lang="ru-RU"/>
        </a:p>
      </dgm:t>
    </dgm:pt>
    <dgm:pt modelId="{7E284A22-411B-4B82-8356-C6394AED67B9}" type="sibTrans" cxnId="{5ADFD0D9-7983-4C1B-9ACE-37E730F326C9}">
      <dgm:prSet/>
      <dgm:spPr/>
      <dgm:t>
        <a:bodyPr/>
        <a:lstStyle/>
        <a:p>
          <a:endParaRPr lang="ru-RU"/>
        </a:p>
      </dgm:t>
    </dgm:pt>
    <dgm:pt modelId="{37CB0B13-E94F-476B-B41B-BE337ED53AC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1465C74-89D0-4E8B-980B-C56639E55B79}" type="parTrans" cxnId="{2B3CE0AD-3B7F-4FE8-8C89-B5DA7F258B91}">
      <dgm:prSet/>
      <dgm:spPr/>
      <dgm:t>
        <a:bodyPr/>
        <a:lstStyle/>
        <a:p>
          <a:endParaRPr lang="ru-RU"/>
        </a:p>
      </dgm:t>
    </dgm:pt>
    <dgm:pt modelId="{4EDF3D70-C830-46B3-B1B9-0219F4955325}" type="sibTrans" cxnId="{2B3CE0AD-3B7F-4FE8-8C89-B5DA7F258B91}">
      <dgm:prSet/>
      <dgm:spPr/>
      <dgm:t>
        <a:bodyPr/>
        <a:lstStyle/>
        <a:p>
          <a:endParaRPr lang="ru-RU"/>
        </a:p>
      </dgm:t>
    </dgm:pt>
    <dgm:pt modelId="{C464CE18-9E17-40C9-B63E-D5DC25AD792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475B95A-EFF7-4AE4-8E64-77891790E73D}" type="parTrans" cxnId="{A9D6BA68-53C2-44AF-B373-8B4E2E94A84F}">
      <dgm:prSet/>
      <dgm:spPr/>
      <dgm:t>
        <a:bodyPr/>
        <a:lstStyle/>
        <a:p>
          <a:endParaRPr lang="ru-RU"/>
        </a:p>
      </dgm:t>
    </dgm:pt>
    <dgm:pt modelId="{D0CDF3BF-853A-440B-9E55-A60002D3F64A}" type="sibTrans" cxnId="{A9D6BA68-53C2-44AF-B373-8B4E2E94A84F}">
      <dgm:prSet/>
      <dgm:spPr/>
      <dgm:t>
        <a:bodyPr/>
        <a:lstStyle/>
        <a:p>
          <a:endParaRPr lang="ru-RU"/>
        </a:p>
      </dgm:t>
    </dgm:pt>
    <dgm:pt modelId="{4750559F-48B2-4805-9BEB-AF2A61DEA4C5}">
      <dgm:prSet phldrT="[Текст]"/>
      <dgm:spPr/>
      <dgm:t>
        <a:bodyPr/>
        <a:lstStyle/>
        <a:p>
          <a:r>
            <a:rPr lang="ru-RU" dirty="0" smtClean="0"/>
            <a:t>Использовать графический редактор </a:t>
          </a:r>
          <a:r>
            <a:rPr lang="en-US" dirty="0" smtClean="0"/>
            <a:t>Adobe Photoshop</a:t>
          </a:r>
          <a:r>
            <a:rPr lang="ru-RU" dirty="0" smtClean="0"/>
            <a:t> для создания статической картинки</a:t>
          </a:r>
          <a:endParaRPr lang="ru-RU" dirty="0"/>
        </a:p>
      </dgm:t>
    </dgm:pt>
    <dgm:pt modelId="{7C03C6DA-3BDC-41CD-A831-A427EAC29600}" type="parTrans" cxnId="{267B51D5-FAF0-4716-A3F7-EB85F29FB569}">
      <dgm:prSet/>
      <dgm:spPr/>
      <dgm:t>
        <a:bodyPr/>
        <a:lstStyle/>
        <a:p>
          <a:endParaRPr lang="ru-RU"/>
        </a:p>
      </dgm:t>
    </dgm:pt>
    <dgm:pt modelId="{156D52BA-4C8E-4BFC-A444-53EF3AF5DAE0}" type="sibTrans" cxnId="{267B51D5-FAF0-4716-A3F7-EB85F29FB569}">
      <dgm:prSet/>
      <dgm:spPr/>
      <dgm:t>
        <a:bodyPr/>
        <a:lstStyle/>
        <a:p>
          <a:endParaRPr lang="ru-RU"/>
        </a:p>
      </dgm:t>
    </dgm:pt>
    <dgm:pt modelId="{A5A10A67-E6BA-4D13-A876-6288160BF566}">
      <dgm:prSet phldrT="[Текст]"/>
      <dgm:spPr/>
      <dgm:t>
        <a:bodyPr/>
        <a:lstStyle/>
        <a:p>
          <a:r>
            <a:rPr lang="ru-RU" dirty="0" smtClean="0"/>
            <a:t>Найти в интернете информацию о рекламе и материал.</a:t>
          </a:r>
          <a:endParaRPr lang="ru-RU" dirty="0"/>
        </a:p>
      </dgm:t>
    </dgm:pt>
    <dgm:pt modelId="{4B4798A5-7F95-4A33-85A8-0CE1CFC4FCEA}" type="parTrans" cxnId="{2D1FB465-B873-4275-B712-DF5F024FC844}">
      <dgm:prSet/>
      <dgm:spPr/>
      <dgm:t>
        <a:bodyPr/>
        <a:lstStyle/>
        <a:p>
          <a:endParaRPr lang="ru-RU"/>
        </a:p>
      </dgm:t>
    </dgm:pt>
    <dgm:pt modelId="{F97749D7-A3FB-47A2-A685-E0431F94E057}" type="sibTrans" cxnId="{2D1FB465-B873-4275-B712-DF5F024FC844}">
      <dgm:prSet/>
      <dgm:spPr/>
      <dgm:t>
        <a:bodyPr/>
        <a:lstStyle/>
        <a:p>
          <a:endParaRPr lang="ru-RU"/>
        </a:p>
      </dgm:t>
    </dgm:pt>
    <dgm:pt modelId="{F8FAFACC-2CEE-4EAE-9E5E-53E1BDE93337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7E6DDA7-C286-4707-8692-7F75AEB5966A}" type="parTrans" cxnId="{BF8CF85C-858D-4526-9CA9-48B901F77263}">
      <dgm:prSet/>
      <dgm:spPr/>
      <dgm:t>
        <a:bodyPr/>
        <a:lstStyle/>
        <a:p>
          <a:endParaRPr lang="ru-RU"/>
        </a:p>
      </dgm:t>
    </dgm:pt>
    <dgm:pt modelId="{4B1071DB-7412-4E06-8B4A-7AF53BC5AA66}" type="sibTrans" cxnId="{BF8CF85C-858D-4526-9CA9-48B901F77263}">
      <dgm:prSet/>
      <dgm:spPr/>
      <dgm:t>
        <a:bodyPr/>
        <a:lstStyle/>
        <a:p>
          <a:endParaRPr lang="ru-RU"/>
        </a:p>
      </dgm:t>
    </dgm:pt>
    <dgm:pt modelId="{C7CA4D66-9169-45DF-BB8C-F02CA5C3FDB8}">
      <dgm:prSet phldrT="[Текст]"/>
      <dgm:spPr/>
      <dgm:t>
        <a:bodyPr/>
        <a:lstStyle/>
        <a:p>
          <a:r>
            <a:rPr lang="ru-RU" dirty="0" smtClean="0"/>
            <a:t>Используя Звуковой редактор создать «</a:t>
          </a:r>
          <a:r>
            <a:rPr lang="ru-RU" dirty="0" err="1" smtClean="0"/>
            <a:t>озвучку</a:t>
          </a:r>
          <a:r>
            <a:rPr lang="ru-RU" dirty="0" smtClean="0"/>
            <a:t>» ролика</a:t>
          </a:r>
          <a:endParaRPr lang="ru-RU" dirty="0"/>
        </a:p>
      </dgm:t>
    </dgm:pt>
    <dgm:pt modelId="{CBDC6C1C-6FCC-48D8-8A41-B0E65823EC84}" type="parTrans" cxnId="{92D3CB27-B462-49E0-9FF1-DEA3974FDE25}">
      <dgm:prSet/>
      <dgm:spPr/>
      <dgm:t>
        <a:bodyPr/>
        <a:lstStyle/>
        <a:p>
          <a:endParaRPr lang="ru-RU"/>
        </a:p>
      </dgm:t>
    </dgm:pt>
    <dgm:pt modelId="{2D83B747-0448-4506-BB04-F2B6C9220A54}" type="sibTrans" cxnId="{92D3CB27-B462-49E0-9FF1-DEA3974FDE25}">
      <dgm:prSet/>
      <dgm:spPr/>
      <dgm:t>
        <a:bodyPr/>
        <a:lstStyle/>
        <a:p>
          <a:endParaRPr lang="ru-RU"/>
        </a:p>
      </dgm:t>
    </dgm:pt>
    <dgm:pt modelId="{538BA055-26E0-4D1A-968C-EC5E0F2E5906}">
      <dgm:prSet phldrT="[Текст]"/>
      <dgm:spPr/>
      <dgm:t>
        <a:bodyPr/>
        <a:lstStyle/>
        <a:p>
          <a:r>
            <a:rPr lang="ru-RU" dirty="0" smtClean="0"/>
            <a:t>5 </a:t>
          </a:r>
          <a:endParaRPr lang="ru-RU" dirty="0"/>
        </a:p>
      </dgm:t>
    </dgm:pt>
    <dgm:pt modelId="{0B7F9379-2449-45DB-85D0-FAD9BB9BEFCB}" type="parTrans" cxnId="{68413DBF-2393-4877-ADFD-DC99F4F37FE9}">
      <dgm:prSet/>
      <dgm:spPr/>
      <dgm:t>
        <a:bodyPr/>
        <a:lstStyle/>
        <a:p>
          <a:endParaRPr lang="ru-RU"/>
        </a:p>
      </dgm:t>
    </dgm:pt>
    <dgm:pt modelId="{CA6B4480-DE37-4873-8642-F119B68F32A8}" type="sibTrans" cxnId="{68413DBF-2393-4877-ADFD-DC99F4F37FE9}">
      <dgm:prSet/>
      <dgm:spPr/>
      <dgm:t>
        <a:bodyPr/>
        <a:lstStyle/>
        <a:p>
          <a:endParaRPr lang="ru-RU"/>
        </a:p>
      </dgm:t>
    </dgm:pt>
    <dgm:pt modelId="{A321F9A9-A354-4F82-9437-FEDCF079AF54}">
      <dgm:prSet phldrT="[Текст]"/>
      <dgm:spPr/>
      <dgm:t>
        <a:bodyPr/>
        <a:lstStyle/>
        <a:p>
          <a:r>
            <a:rPr lang="ru-RU" dirty="0" smtClean="0"/>
            <a:t>Исследовать возможности </a:t>
          </a:r>
          <a:r>
            <a:rPr lang="en-US" dirty="0" smtClean="0"/>
            <a:t> </a:t>
          </a:r>
          <a:r>
            <a:rPr lang="ru-RU" dirty="0" smtClean="0"/>
            <a:t>программы </a:t>
          </a:r>
          <a:r>
            <a:rPr lang="en-US" dirty="0" smtClean="0"/>
            <a:t>Particle Illusion </a:t>
          </a:r>
          <a:r>
            <a:rPr lang="ru-RU" dirty="0" smtClean="0"/>
            <a:t>для создания анимации</a:t>
          </a:r>
          <a:endParaRPr lang="ru-RU" dirty="0"/>
        </a:p>
      </dgm:t>
    </dgm:pt>
    <dgm:pt modelId="{7C57F74F-DD95-428A-8C58-6FB22D245604}" type="parTrans" cxnId="{89C6B1CA-D181-4622-9D84-45A55EBCD1D0}">
      <dgm:prSet/>
      <dgm:spPr/>
      <dgm:t>
        <a:bodyPr/>
        <a:lstStyle/>
        <a:p>
          <a:endParaRPr lang="ru-RU"/>
        </a:p>
      </dgm:t>
    </dgm:pt>
    <dgm:pt modelId="{33962208-1294-4FE0-906B-713EFCA1A583}" type="sibTrans" cxnId="{89C6B1CA-D181-4622-9D84-45A55EBCD1D0}">
      <dgm:prSet/>
      <dgm:spPr/>
      <dgm:t>
        <a:bodyPr/>
        <a:lstStyle/>
        <a:p>
          <a:endParaRPr lang="ru-RU"/>
        </a:p>
      </dgm:t>
    </dgm:pt>
    <dgm:pt modelId="{26B76054-9F68-4CDF-B01D-169425C81D5B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61A8CDF4-0671-4625-8268-6E15825D7814}" type="parTrans" cxnId="{77E9B0E8-3BF3-4B16-90F4-E0F890035106}">
      <dgm:prSet/>
      <dgm:spPr/>
      <dgm:t>
        <a:bodyPr/>
        <a:lstStyle/>
        <a:p>
          <a:endParaRPr lang="ru-RU"/>
        </a:p>
      </dgm:t>
    </dgm:pt>
    <dgm:pt modelId="{028C72BF-ADFE-4A68-8D8D-54C2BE74B3FF}" type="sibTrans" cxnId="{77E9B0E8-3BF3-4B16-90F4-E0F890035106}">
      <dgm:prSet/>
      <dgm:spPr/>
      <dgm:t>
        <a:bodyPr/>
        <a:lstStyle/>
        <a:p>
          <a:endParaRPr lang="ru-RU"/>
        </a:p>
      </dgm:t>
    </dgm:pt>
    <dgm:pt modelId="{579B970D-F5FD-45FF-B408-CCA1B9B9CF9D}">
      <dgm:prSet phldrT="[Текст]"/>
      <dgm:spPr/>
      <dgm:t>
        <a:bodyPr/>
        <a:lstStyle/>
        <a:p>
          <a:r>
            <a:rPr lang="ru-RU" dirty="0" smtClean="0"/>
            <a:t>Смонтировать рекламный ролик, объединив  работу всей группы</a:t>
          </a:r>
          <a:endParaRPr lang="ru-RU" dirty="0"/>
        </a:p>
      </dgm:t>
    </dgm:pt>
    <dgm:pt modelId="{3A31C3A6-EAF2-4F2D-91E4-608605340647}" type="parTrans" cxnId="{44BA27F8-57A5-4737-9F97-77A5337F5F77}">
      <dgm:prSet/>
      <dgm:spPr/>
      <dgm:t>
        <a:bodyPr/>
        <a:lstStyle/>
        <a:p>
          <a:endParaRPr lang="ru-RU"/>
        </a:p>
      </dgm:t>
    </dgm:pt>
    <dgm:pt modelId="{8BB2EB45-9B9A-415E-9EE0-EC8739B9529E}" type="sibTrans" cxnId="{44BA27F8-57A5-4737-9F97-77A5337F5F77}">
      <dgm:prSet/>
      <dgm:spPr/>
      <dgm:t>
        <a:bodyPr/>
        <a:lstStyle/>
        <a:p>
          <a:endParaRPr lang="ru-RU"/>
        </a:p>
      </dgm:t>
    </dgm:pt>
    <dgm:pt modelId="{CE887F57-338B-4FFB-A879-3AB95B794B87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9C2B355D-7A63-4992-BE3A-B6D9484D2E99}" type="parTrans" cxnId="{F8386D36-BFC4-4BA6-9D24-1FADB9E56BDB}">
      <dgm:prSet/>
      <dgm:spPr/>
      <dgm:t>
        <a:bodyPr/>
        <a:lstStyle/>
        <a:p>
          <a:endParaRPr lang="ru-RU"/>
        </a:p>
      </dgm:t>
    </dgm:pt>
    <dgm:pt modelId="{010AF958-D88B-4CCD-B169-092DEF86857E}" type="sibTrans" cxnId="{F8386D36-BFC4-4BA6-9D24-1FADB9E56BDB}">
      <dgm:prSet/>
      <dgm:spPr/>
      <dgm:t>
        <a:bodyPr/>
        <a:lstStyle/>
        <a:p>
          <a:endParaRPr lang="ru-RU"/>
        </a:p>
      </dgm:t>
    </dgm:pt>
    <dgm:pt modelId="{1A33409F-858A-47C3-8066-F0DC5B589C76}">
      <dgm:prSet phldrT="[Текст]"/>
      <dgm:spPr/>
      <dgm:t>
        <a:bodyPr/>
        <a:lstStyle/>
        <a:p>
          <a:r>
            <a:rPr lang="ru-RU" dirty="0" smtClean="0"/>
            <a:t>Рассчитать в </a:t>
          </a:r>
          <a:r>
            <a:rPr lang="en-US" dirty="0" smtClean="0"/>
            <a:t>MS Excel </a:t>
          </a:r>
          <a:r>
            <a:rPr lang="ru-RU" dirty="0" smtClean="0"/>
            <a:t>затраты на изготовление рекламы</a:t>
          </a:r>
          <a:endParaRPr lang="ru-RU" dirty="0"/>
        </a:p>
      </dgm:t>
    </dgm:pt>
    <dgm:pt modelId="{49901954-5410-40D6-941E-DCA10556A4CE}" type="parTrans" cxnId="{9CB306B5-0D49-44BE-B29A-DF4EC775281A}">
      <dgm:prSet/>
      <dgm:spPr/>
      <dgm:t>
        <a:bodyPr/>
        <a:lstStyle/>
        <a:p>
          <a:endParaRPr lang="ru-RU"/>
        </a:p>
      </dgm:t>
    </dgm:pt>
    <dgm:pt modelId="{DD83A644-EF16-48F2-9D5D-77B66DAE9EA7}" type="sibTrans" cxnId="{9CB306B5-0D49-44BE-B29A-DF4EC775281A}">
      <dgm:prSet/>
      <dgm:spPr/>
      <dgm:t>
        <a:bodyPr/>
        <a:lstStyle/>
        <a:p>
          <a:endParaRPr lang="ru-RU"/>
        </a:p>
      </dgm:t>
    </dgm:pt>
    <dgm:pt modelId="{8695DD98-1773-4167-AE62-07C64FBAED24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4B1EF259-412E-4224-BBA3-8DC48D63D451}" type="parTrans" cxnId="{FBA3FE3A-A6E6-4306-9BA8-4228F55297FF}">
      <dgm:prSet/>
      <dgm:spPr/>
      <dgm:t>
        <a:bodyPr/>
        <a:lstStyle/>
        <a:p>
          <a:endParaRPr lang="ru-RU"/>
        </a:p>
      </dgm:t>
    </dgm:pt>
    <dgm:pt modelId="{0946112E-06A7-4019-8F66-80201F7A7502}" type="sibTrans" cxnId="{FBA3FE3A-A6E6-4306-9BA8-4228F55297FF}">
      <dgm:prSet/>
      <dgm:spPr/>
      <dgm:t>
        <a:bodyPr/>
        <a:lstStyle/>
        <a:p>
          <a:endParaRPr lang="ru-RU"/>
        </a:p>
      </dgm:t>
    </dgm:pt>
    <dgm:pt modelId="{A3B9071E-ECB0-4291-A61E-5ED9453EE328}">
      <dgm:prSet phldrT="[Текст]"/>
      <dgm:spPr/>
      <dgm:t>
        <a:bodyPr/>
        <a:lstStyle/>
        <a:p>
          <a:r>
            <a:rPr lang="ru-RU" dirty="0" smtClean="0"/>
            <a:t>Презентовать ролик </a:t>
          </a:r>
          <a:endParaRPr lang="ru-RU" dirty="0"/>
        </a:p>
      </dgm:t>
    </dgm:pt>
    <dgm:pt modelId="{0A539A6A-008A-4D54-883A-D570C0DFA56E}" type="parTrans" cxnId="{D8208FFE-5D74-483A-BC6C-D85EFC24D65E}">
      <dgm:prSet/>
      <dgm:spPr/>
      <dgm:t>
        <a:bodyPr/>
        <a:lstStyle/>
        <a:p>
          <a:endParaRPr lang="ru-RU"/>
        </a:p>
      </dgm:t>
    </dgm:pt>
    <dgm:pt modelId="{03BBA87C-4F78-4002-B298-60196A611077}" type="sibTrans" cxnId="{D8208FFE-5D74-483A-BC6C-D85EFC24D65E}">
      <dgm:prSet/>
      <dgm:spPr/>
      <dgm:t>
        <a:bodyPr/>
        <a:lstStyle/>
        <a:p>
          <a:endParaRPr lang="ru-RU"/>
        </a:p>
      </dgm:t>
    </dgm:pt>
    <dgm:pt modelId="{C9471C5D-B4F7-4A97-ABE4-02EE28F2DD36}" type="pres">
      <dgm:prSet presAssocID="{DDEBEF07-A798-48BB-A948-A008BA53F00F}" presName="linearFlow" presStyleCnt="0">
        <dgm:presLayoutVars>
          <dgm:dir/>
          <dgm:animLvl val="lvl"/>
          <dgm:resizeHandles val="exact"/>
        </dgm:presLayoutVars>
      </dgm:prSet>
      <dgm:spPr/>
    </dgm:pt>
    <dgm:pt modelId="{C7FB407E-4CBE-4022-AEDA-4E68E924071D}" type="pres">
      <dgm:prSet presAssocID="{D2F3B67F-926E-4CAE-AF15-1A5FD963CCF9}" presName="composite" presStyleCnt="0"/>
      <dgm:spPr/>
    </dgm:pt>
    <dgm:pt modelId="{9A4AC2D2-96A0-43A4-AC6F-ED1288A97CF2}" type="pres">
      <dgm:prSet presAssocID="{D2F3B67F-926E-4CAE-AF15-1A5FD963CCF9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97F82B46-753C-4B77-9F2C-FFC28DA37B4E}" type="pres">
      <dgm:prSet presAssocID="{D2F3B67F-926E-4CAE-AF15-1A5FD963CCF9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ECB79-E0EC-4943-B982-51BC193CDA1A}" type="pres">
      <dgm:prSet presAssocID="{0A95DC0C-1B2B-45F6-9F8F-17341C6A223E}" presName="sp" presStyleCnt="0"/>
      <dgm:spPr/>
    </dgm:pt>
    <dgm:pt modelId="{1DBEE472-DB3E-4B33-86B8-7CA13137F5BE}" type="pres">
      <dgm:prSet presAssocID="{37CB0B13-E94F-476B-B41B-BE337ED53AC3}" presName="composite" presStyleCnt="0"/>
      <dgm:spPr/>
    </dgm:pt>
    <dgm:pt modelId="{9F1ABE49-6647-474D-81C4-009CE38CEF6B}" type="pres">
      <dgm:prSet presAssocID="{37CB0B13-E94F-476B-B41B-BE337ED53AC3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8FF32330-A249-46FB-A1EE-4E50A3543416}" type="pres">
      <dgm:prSet presAssocID="{37CB0B13-E94F-476B-B41B-BE337ED53AC3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FD38B-62F1-4458-820B-28D43A3F46DD}" type="pres">
      <dgm:prSet presAssocID="{4EDF3D70-C830-46B3-B1B9-0219F4955325}" presName="sp" presStyleCnt="0"/>
      <dgm:spPr/>
    </dgm:pt>
    <dgm:pt modelId="{96883C33-3DC9-436E-945D-F58AA6EEE59F}" type="pres">
      <dgm:prSet presAssocID="{C464CE18-9E17-40C9-B63E-D5DC25AD792D}" presName="composite" presStyleCnt="0"/>
      <dgm:spPr/>
    </dgm:pt>
    <dgm:pt modelId="{A1AFAE40-B8BC-4720-85A2-30135E5B2AE3}" type="pres">
      <dgm:prSet presAssocID="{C464CE18-9E17-40C9-B63E-D5DC25AD792D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89A1AE71-FDA7-421F-A15D-2A7E6251F216}" type="pres">
      <dgm:prSet presAssocID="{C464CE18-9E17-40C9-B63E-D5DC25AD792D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13F84-9F76-469C-B987-5E6A54F5337F}" type="pres">
      <dgm:prSet presAssocID="{D0CDF3BF-853A-440B-9E55-A60002D3F64A}" presName="sp" presStyleCnt="0"/>
      <dgm:spPr/>
    </dgm:pt>
    <dgm:pt modelId="{C2F2E138-DF34-46A7-8DDB-1B8271AF3F43}" type="pres">
      <dgm:prSet presAssocID="{F8FAFACC-2CEE-4EAE-9E5E-53E1BDE93337}" presName="composite" presStyleCnt="0"/>
      <dgm:spPr/>
    </dgm:pt>
    <dgm:pt modelId="{CD862FA7-3088-4215-922D-7CC34D3AD25F}" type="pres">
      <dgm:prSet presAssocID="{F8FAFACC-2CEE-4EAE-9E5E-53E1BDE93337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3689CDC7-B1D3-4DBC-BE94-C7BE52774731}" type="pres">
      <dgm:prSet presAssocID="{F8FAFACC-2CEE-4EAE-9E5E-53E1BDE93337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5F76C-323B-449D-BC7B-31DC1CC0416D}" type="pres">
      <dgm:prSet presAssocID="{4B1071DB-7412-4E06-8B4A-7AF53BC5AA66}" presName="sp" presStyleCnt="0"/>
      <dgm:spPr/>
    </dgm:pt>
    <dgm:pt modelId="{4D669281-034B-4ABC-A551-144FEB50A9C4}" type="pres">
      <dgm:prSet presAssocID="{538BA055-26E0-4D1A-968C-EC5E0F2E5906}" presName="composite" presStyleCnt="0"/>
      <dgm:spPr/>
    </dgm:pt>
    <dgm:pt modelId="{D6DBE9C1-38BA-4EA1-8A43-5BB2147BD2B8}" type="pres">
      <dgm:prSet presAssocID="{538BA055-26E0-4D1A-968C-EC5E0F2E5906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ABD00C33-7ACB-41CB-AFE3-1010663C0B8A}" type="pres">
      <dgm:prSet presAssocID="{538BA055-26E0-4D1A-968C-EC5E0F2E5906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6C007-F96E-4656-94D2-F6B1361DFC2E}" type="pres">
      <dgm:prSet presAssocID="{CA6B4480-DE37-4873-8642-F119B68F32A8}" presName="sp" presStyleCnt="0"/>
      <dgm:spPr/>
    </dgm:pt>
    <dgm:pt modelId="{C5CB4816-8B7B-4100-8022-EFF96A87DF51}" type="pres">
      <dgm:prSet presAssocID="{26B76054-9F68-4CDF-B01D-169425C81D5B}" presName="composite" presStyleCnt="0"/>
      <dgm:spPr/>
    </dgm:pt>
    <dgm:pt modelId="{9A5F19A2-DD9E-4490-9CA9-BD3A66300F1C}" type="pres">
      <dgm:prSet presAssocID="{26B76054-9F68-4CDF-B01D-169425C81D5B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06153-7B0D-4AA5-9116-1662080BC78F}" type="pres">
      <dgm:prSet presAssocID="{26B76054-9F68-4CDF-B01D-169425C81D5B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2C719-0A99-4554-9BF8-C86F32A29FC2}" type="pres">
      <dgm:prSet presAssocID="{028C72BF-ADFE-4A68-8D8D-54C2BE74B3FF}" presName="sp" presStyleCnt="0"/>
      <dgm:spPr/>
    </dgm:pt>
    <dgm:pt modelId="{61879A96-FD5E-4C80-8510-5C3241808E4E}" type="pres">
      <dgm:prSet presAssocID="{CE887F57-338B-4FFB-A879-3AB95B794B87}" presName="composite" presStyleCnt="0"/>
      <dgm:spPr/>
    </dgm:pt>
    <dgm:pt modelId="{1BA335D2-CDB8-4103-9577-4666DC9C9CA6}" type="pres">
      <dgm:prSet presAssocID="{CE887F57-338B-4FFB-A879-3AB95B794B87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5A540DCC-8958-484D-A1EC-22CFD486375E}" type="pres">
      <dgm:prSet presAssocID="{CE887F57-338B-4FFB-A879-3AB95B794B87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48D5C-0B70-42EF-A55B-04B22BB285F4}" type="pres">
      <dgm:prSet presAssocID="{010AF958-D88B-4CCD-B169-092DEF86857E}" presName="sp" presStyleCnt="0"/>
      <dgm:spPr/>
    </dgm:pt>
    <dgm:pt modelId="{D9D85086-8112-42B2-B148-A5246724CED2}" type="pres">
      <dgm:prSet presAssocID="{8695DD98-1773-4167-AE62-07C64FBAED24}" presName="composite" presStyleCnt="0"/>
      <dgm:spPr/>
    </dgm:pt>
    <dgm:pt modelId="{0232F265-D2A7-4233-AB31-8CB77C32E008}" type="pres">
      <dgm:prSet presAssocID="{8695DD98-1773-4167-AE62-07C64FBAED24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46F382BF-993E-4B78-A0F7-91AB7DA1B408}" type="pres">
      <dgm:prSet presAssocID="{8695DD98-1773-4167-AE62-07C64FBAED24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6BA68-53C2-44AF-B373-8B4E2E94A84F}" srcId="{DDEBEF07-A798-48BB-A948-A008BA53F00F}" destId="{C464CE18-9E17-40C9-B63E-D5DC25AD792D}" srcOrd="2" destOrd="0" parTransId="{0475B95A-EFF7-4AE4-8E64-77891790E73D}" sibTransId="{D0CDF3BF-853A-440B-9E55-A60002D3F64A}"/>
    <dgm:cxn modelId="{9CB306B5-0D49-44BE-B29A-DF4EC775281A}" srcId="{CE887F57-338B-4FFB-A879-3AB95B794B87}" destId="{1A33409F-858A-47C3-8066-F0DC5B589C76}" srcOrd="0" destOrd="0" parTransId="{49901954-5410-40D6-941E-DCA10556A4CE}" sibTransId="{DD83A644-EF16-48F2-9D5D-77B66DAE9EA7}"/>
    <dgm:cxn modelId="{29DDD025-BA34-40E1-96D4-68AD3CA55D92}" type="presOf" srcId="{C7CA4D66-9169-45DF-BB8C-F02CA5C3FDB8}" destId="{3689CDC7-B1D3-4DBC-BE94-C7BE52774731}" srcOrd="0" destOrd="0" presId="urn:microsoft.com/office/officeart/2005/8/layout/chevron2"/>
    <dgm:cxn modelId="{302ADFA5-7D07-4C35-AA0A-1154AECCE5CE}" type="presOf" srcId="{F8FAFACC-2CEE-4EAE-9E5E-53E1BDE93337}" destId="{CD862FA7-3088-4215-922D-7CC34D3AD25F}" srcOrd="0" destOrd="0" presId="urn:microsoft.com/office/officeart/2005/8/layout/chevron2"/>
    <dgm:cxn modelId="{DAFF47C2-0B36-4592-BCBB-BD60B6129F2C}" type="presOf" srcId="{8695DD98-1773-4167-AE62-07C64FBAED24}" destId="{0232F265-D2A7-4233-AB31-8CB77C32E008}" srcOrd="0" destOrd="0" presId="urn:microsoft.com/office/officeart/2005/8/layout/chevron2"/>
    <dgm:cxn modelId="{FBA3FE3A-A6E6-4306-9BA8-4228F55297FF}" srcId="{DDEBEF07-A798-48BB-A948-A008BA53F00F}" destId="{8695DD98-1773-4167-AE62-07C64FBAED24}" srcOrd="7" destOrd="0" parTransId="{4B1EF259-412E-4224-BBA3-8DC48D63D451}" sibTransId="{0946112E-06A7-4019-8F66-80201F7A7502}"/>
    <dgm:cxn modelId="{2D1FB465-B873-4275-B712-DF5F024FC844}" srcId="{37CB0B13-E94F-476B-B41B-BE337ED53AC3}" destId="{A5A10A67-E6BA-4D13-A876-6288160BF566}" srcOrd="0" destOrd="0" parTransId="{4B4798A5-7F95-4A33-85A8-0CE1CFC4FCEA}" sibTransId="{F97749D7-A3FB-47A2-A685-E0431F94E057}"/>
    <dgm:cxn modelId="{467490EA-66FD-4FAB-A8B0-2722A4ABA0C3}" type="presOf" srcId="{A321F9A9-A354-4F82-9437-FEDCF079AF54}" destId="{ABD00C33-7ACB-41CB-AFE3-1010663C0B8A}" srcOrd="0" destOrd="0" presId="urn:microsoft.com/office/officeart/2005/8/layout/chevron2"/>
    <dgm:cxn modelId="{E538E7BE-D1D7-4199-83CE-1C78C2AA2530}" type="presOf" srcId="{1A33409F-858A-47C3-8066-F0DC5B589C76}" destId="{5A540DCC-8958-484D-A1EC-22CFD486375E}" srcOrd="0" destOrd="0" presId="urn:microsoft.com/office/officeart/2005/8/layout/chevron2"/>
    <dgm:cxn modelId="{92CF96FB-BFBF-4800-9A33-485F931DE3A5}" type="presOf" srcId="{26B76054-9F68-4CDF-B01D-169425C81D5B}" destId="{9A5F19A2-DD9E-4490-9CA9-BD3A66300F1C}" srcOrd="0" destOrd="0" presId="urn:microsoft.com/office/officeart/2005/8/layout/chevron2"/>
    <dgm:cxn modelId="{AAEFA134-80CC-41BD-AF4F-9742ACBB7505}" type="presOf" srcId="{4750559F-48B2-4805-9BEB-AF2A61DEA4C5}" destId="{89A1AE71-FDA7-421F-A15D-2A7E6251F216}" srcOrd="0" destOrd="0" presId="urn:microsoft.com/office/officeart/2005/8/layout/chevron2"/>
    <dgm:cxn modelId="{FE078083-1EA9-45A7-9810-325A31F13D9B}" type="presOf" srcId="{D2F3B67F-926E-4CAE-AF15-1A5FD963CCF9}" destId="{9A4AC2D2-96A0-43A4-AC6F-ED1288A97CF2}" srcOrd="0" destOrd="0" presId="urn:microsoft.com/office/officeart/2005/8/layout/chevron2"/>
    <dgm:cxn modelId="{44BA27F8-57A5-4737-9F97-77A5337F5F77}" srcId="{26B76054-9F68-4CDF-B01D-169425C81D5B}" destId="{579B970D-F5FD-45FF-B408-CCA1B9B9CF9D}" srcOrd="0" destOrd="0" parTransId="{3A31C3A6-EAF2-4F2D-91E4-608605340647}" sibTransId="{8BB2EB45-9B9A-415E-9EE0-EC8739B9529E}"/>
    <dgm:cxn modelId="{081DCD51-EEF9-404C-9C87-9FEDC081634F}" type="presOf" srcId="{579B970D-F5FD-45FF-B408-CCA1B9B9CF9D}" destId="{3C406153-7B0D-4AA5-9116-1662080BC78F}" srcOrd="0" destOrd="0" presId="urn:microsoft.com/office/officeart/2005/8/layout/chevron2"/>
    <dgm:cxn modelId="{279BF107-2184-4DDB-AB9E-7A25AE8F45A5}" type="presOf" srcId="{37CB0B13-E94F-476B-B41B-BE337ED53AC3}" destId="{9F1ABE49-6647-474D-81C4-009CE38CEF6B}" srcOrd="0" destOrd="0" presId="urn:microsoft.com/office/officeart/2005/8/layout/chevron2"/>
    <dgm:cxn modelId="{267B51D5-FAF0-4716-A3F7-EB85F29FB569}" srcId="{C464CE18-9E17-40C9-B63E-D5DC25AD792D}" destId="{4750559F-48B2-4805-9BEB-AF2A61DEA4C5}" srcOrd="0" destOrd="0" parTransId="{7C03C6DA-3BDC-41CD-A831-A427EAC29600}" sibTransId="{156D52BA-4C8E-4BFC-A444-53EF3AF5DAE0}"/>
    <dgm:cxn modelId="{D0467C85-8F47-4411-ABC8-04AC5098B954}" type="presOf" srcId="{A5A10A67-E6BA-4D13-A876-6288160BF566}" destId="{8FF32330-A249-46FB-A1EE-4E50A3543416}" srcOrd="0" destOrd="0" presId="urn:microsoft.com/office/officeart/2005/8/layout/chevron2"/>
    <dgm:cxn modelId="{8A47F21A-E7C1-49B8-A408-F839BAE7E2BB}" srcId="{DDEBEF07-A798-48BB-A948-A008BA53F00F}" destId="{D2F3B67F-926E-4CAE-AF15-1A5FD963CCF9}" srcOrd="0" destOrd="0" parTransId="{5DA534D2-7A4B-42E9-B405-95B9E611C731}" sibTransId="{0A95DC0C-1B2B-45F6-9F8F-17341C6A223E}"/>
    <dgm:cxn modelId="{D8208FFE-5D74-483A-BC6C-D85EFC24D65E}" srcId="{8695DD98-1773-4167-AE62-07C64FBAED24}" destId="{A3B9071E-ECB0-4291-A61E-5ED9453EE328}" srcOrd="0" destOrd="0" parTransId="{0A539A6A-008A-4D54-883A-D570C0DFA56E}" sibTransId="{03BBA87C-4F78-4002-B298-60196A611077}"/>
    <dgm:cxn modelId="{8CD89C42-282F-49F8-851D-2E645C9A009D}" type="presOf" srcId="{6CF3593D-E18B-4E0E-BD22-D6DD50704B8D}" destId="{97F82B46-753C-4B77-9F2C-FFC28DA37B4E}" srcOrd="0" destOrd="0" presId="urn:microsoft.com/office/officeart/2005/8/layout/chevron2"/>
    <dgm:cxn modelId="{2B3CE0AD-3B7F-4FE8-8C89-B5DA7F258B91}" srcId="{DDEBEF07-A798-48BB-A948-A008BA53F00F}" destId="{37CB0B13-E94F-476B-B41B-BE337ED53AC3}" srcOrd="1" destOrd="0" parTransId="{A1465C74-89D0-4E8B-980B-C56639E55B79}" sibTransId="{4EDF3D70-C830-46B3-B1B9-0219F4955325}"/>
    <dgm:cxn modelId="{89C6B1CA-D181-4622-9D84-45A55EBCD1D0}" srcId="{538BA055-26E0-4D1A-968C-EC5E0F2E5906}" destId="{A321F9A9-A354-4F82-9437-FEDCF079AF54}" srcOrd="0" destOrd="0" parTransId="{7C57F74F-DD95-428A-8C58-6FB22D245604}" sibTransId="{33962208-1294-4FE0-906B-713EFCA1A583}"/>
    <dgm:cxn modelId="{92D3CB27-B462-49E0-9FF1-DEA3974FDE25}" srcId="{F8FAFACC-2CEE-4EAE-9E5E-53E1BDE93337}" destId="{C7CA4D66-9169-45DF-BB8C-F02CA5C3FDB8}" srcOrd="0" destOrd="0" parTransId="{CBDC6C1C-6FCC-48D8-8A41-B0E65823EC84}" sibTransId="{2D83B747-0448-4506-BB04-F2B6C9220A54}"/>
    <dgm:cxn modelId="{68413DBF-2393-4877-ADFD-DC99F4F37FE9}" srcId="{DDEBEF07-A798-48BB-A948-A008BA53F00F}" destId="{538BA055-26E0-4D1A-968C-EC5E0F2E5906}" srcOrd="4" destOrd="0" parTransId="{0B7F9379-2449-45DB-85D0-FAD9BB9BEFCB}" sibTransId="{CA6B4480-DE37-4873-8642-F119B68F32A8}"/>
    <dgm:cxn modelId="{BF8CF85C-858D-4526-9CA9-48B901F77263}" srcId="{DDEBEF07-A798-48BB-A948-A008BA53F00F}" destId="{F8FAFACC-2CEE-4EAE-9E5E-53E1BDE93337}" srcOrd="3" destOrd="0" parTransId="{D7E6DDA7-C286-4707-8692-7F75AEB5966A}" sibTransId="{4B1071DB-7412-4E06-8B4A-7AF53BC5AA66}"/>
    <dgm:cxn modelId="{40613382-3167-43C2-A221-D706E5A924A1}" type="presOf" srcId="{A3B9071E-ECB0-4291-A61E-5ED9453EE328}" destId="{46F382BF-993E-4B78-A0F7-91AB7DA1B408}" srcOrd="0" destOrd="0" presId="urn:microsoft.com/office/officeart/2005/8/layout/chevron2"/>
    <dgm:cxn modelId="{5ADFD0D9-7983-4C1B-9ACE-37E730F326C9}" srcId="{D2F3B67F-926E-4CAE-AF15-1A5FD963CCF9}" destId="{6CF3593D-E18B-4E0E-BD22-D6DD50704B8D}" srcOrd="0" destOrd="0" parTransId="{2DAC8321-D83E-4C24-80E2-58AE27C88BCB}" sibTransId="{7E284A22-411B-4B82-8356-C6394AED67B9}"/>
    <dgm:cxn modelId="{F8386D36-BFC4-4BA6-9D24-1FADB9E56BDB}" srcId="{DDEBEF07-A798-48BB-A948-A008BA53F00F}" destId="{CE887F57-338B-4FFB-A879-3AB95B794B87}" srcOrd="6" destOrd="0" parTransId="{9C2B355D-7A63-4992-BE3A-B6D9484D2E99}" sibTransId="{010AF958-D88B-4CCD-B169-092DEF86857E}"/>
    <dgm:cxn modelId="{6789D949-1574-4E81-BD13-9654E301670E}" type="presOf" srcId="{C464CE18-9E17-40C9-B63E-D5DC25AD792D}" destId="{A1AFAE40-B8BC-4720-85A2-30135E5B2AE3}" srcOrd="0" destOrd="0" presId="urn:microsoft.com/office/officeart/2005/8/layout/chevron2"/>
    <dgm:cxn modelId="{BD96BCD8-3502-40DD-851D-3D2EA1EDED24}" type="presOf" srcId="{DDEBEF07-A798-48BB-A948-A008BA53F00F}" destId="{C9471C5D-B4F7-4A97-ABE4-02EE28F2DD36}" srcOrd="0" destOrd="0" presId="urn:microsoft.com/office/officeart/2005/8/layout/chevron2"/>
    <dgm:cxn modelId="{77E9B0E8-3BF3-4B16-90F4-E0F890035106}" srcId="{DDEBEF07-A798-48BB-A948-A008BA53F00F}" destId="{26B76054-9F68-4CDF-B01D-169425C81D5B}" srcOrd="5" destOrd="0" parTransId="{61A8CDF4-0671-4625-8268-6E15825D7814}" sibTransId="{028C72BF-ADFE-4A68-8D8D-54C2BE74B3FF}"/>
    <dgm:cxn modelId="{F8CF3A02-AE57-4505-8853-058DC7A5BCCC}" type="presOf" srcId="{538BA055-26E0-4D1A-968C-EC5E0F2E5906}" destId="{D6DBE9C1-38BA-4EA1-8A43-5BB2147BD2B8}" srcOrd="0" destOrd="0" presId="urn:microsoft.com/office/officeart/2005/8/layout/chevron2"/>
    <dgm:cxn modelId="{870275CE-6469-4349-8A75-CA2EA31A05D7}" type="presOf" srcId="{CE887F57-338B-4FFB-A879-3AB95B794B87}" destId="{1BA335D2-CDB8-4103-9577-4666DC9C9CA6}" srcOrd="0" destOrd="0" presId="urn:microsoft.com/office/officeart/2005/8/layout/chevron2"/>
    <dgm:cxn modelId="{E9CC9E89-6497-41B9-B06F-C5E5F3120C10}" type="presParOf" srcId="{C9471C5D-B4F7-4A97-ABE4-02EE28F2DD36}" destId="{C7FB407E-4CBE-4022-AEDA-4E68E924071D}" srcOrd="0" destOrd="0" presId="urn:microsoft.com/office/officeart/2005/8/layout/chevron2"/>
    <dgm:cxn modelId="{8C6E6177-E255-4948-ABA0-FE22F0A329F2}" type="presParOf" srcId="{C7FB407E-4CBE-4022-AEDA-4E68E924071D}" destId="{9A4AC2D2-96A0-43A4-AC6F-ED1288A97CF2}" srcOrd="0" destOrd="0" presId="urn:microsoft.com/office/officeart/2005/8/layout/chevron2"/>
    <dgm:cxn modelId="{EA78E284-DDF7-4EB5-868B-23D709864D5C}" type="presParOf" srcId="{C7FB407E-4CBE-4022-AEDA-4E68E924071D}" destId="{97F82B46-753C-4B77-9F2C-FFC28DA37B4E}" srcOrd="1" destOrd="0" presId="urn:microsoft.com/office/officeart/2005/8/layout/chevron2"/>
    <dgm:cxn modelId="{0FB06EC4-65CF-4460-8838-E8D6233D7B37}" type="presParOf" srcId="{C9471C5D-B4F7-4A97-ABE4-02EE28F2DD36}" destId="{E26ECB79-E0EC-4943-B982-51BC193CDA1A}" srcOrd="1" destOrd="0" presId="urn:microsoft.com/office/officeart/2005/8/layout/chevron2"/>
    <dgm:cxn modelId="{9A9043B0-8948-4925-B1D9-73C50739FEFA}" type="presParOf" srcId="{C9471C5D-B4F7-4A97-ABE4-02EE28F2DD36}" destId="{1DBEE472-DB3E-4B33-86B8-7CA13137F5BE}" srcOrd="2" destOrd="0" presId="urn:microsoft.com/office/officeart/2005/8/layout/chevron2"/>
    <dgm:cxn modelId="{FE7059AD-99C4-4803-8803-1E4B90B42A27}" type="presParOf" srcId="{1DBEE472-DB3E-4B33-86B8-7CA13137F5BE}" destId="{9F1ABE49-6647-474D-81C4-009CE38CEF6B}" srcOrd="0" destOrd="0" presId="urn:microsoft.com/office/officeart/2005/8/layout/chevron2"/>
    <dgm:cxn modelId="{D70C1ACD-E43E-4A69-916D-2178826A18E4}" type="presParOf" srcId="{1DBEE472-DB3E-4B33-86B8-7CA13137F5BE}" destId="{8FF32330-A249-46FB-A1EE-4E50A3543416}" srcOrd="1" destOrd="0" presId="urn:microsoft.com/office/officeart/2005/8/layout/chevron2"/>
    <dgm:cxn modelId="{F4E22282-83AF-4875-8CC1-04D65E3BA0F1}" type="presParOf" srcId="{C9471C5D-B4F7-4A97-ABE4-02EE28F2DD36}" destId="{085FD38B-62F1-4458-820B-28D43A3F46DD}" srcOrd="3" destOrd="0" presId="urn:microsoft.com/office/officeart/2005/8/layout/chevron2"/>
    <dgm:cxn modelId="{56B160B1-953A-4B18-9FE2-B0337AEE1BC4}" type="presParOf" srcId="{C9471C5D-B4F7-4A97-ABE4-02EE28F2DD36}" destId="{96883C33-3DC9-436E-945D-F58AA6EEE59F}" srcOrd="4" destOrd="0" presId="urn:microsoft.com/office/officeart/2005/8/layout/chevron2"/>
    <dgm:cxn modelId="{52C794F4-3538-4032-A2E6-5E655BBF191E}" type="presParOf" srcId="{96883C33-3DC9-436E-945D-F58AA6EEE59F}" destId="{A1AFAE40-B8BC-4720-85A2-30135E5B2AE3}" srcOrd="0" destOrd="0" presId="urn:microsoft.com/office/officeart/2005/8/layout/chevron2"/>
    <dgm:cxn modelId="{A416FC08-37CA-4934-853B-273F970D1D11}" type="presParOf" srcId="{96883C33-3DC9-436E-945D-F58AA6EEE59F}" destId="{89A1AE71-FDA7-421F-A15D-2A7E6251F216}" srcOrd="1" destOrd="0" presId="urn:microsoft.com/office/officeart/2005/8/layout/chevron2"/>
    <dgm:cxn modelId="{4A8308C2-FDEF-408E-8DAC-F51BEB83C0E2}" type="presParOf" srcId="{C9471C5D-B4F7-4A97-ABE4-02EE28F2DD36}" destId="{0C013F84-9F76-469C-B987-5E6A54F5337F}" srcOrd="5" destOrd="0" presId="urn:microsoft.com/office/officeart/2005/8/layout/chevron2"/>
    <dgm:cxn modelId="{BFB36FD8-FFB9-4500-8707-F866365BD0C0}" type="presParOf" srcId="{C9471C5D-B4F7-4A97-ABE4-02EE28F2DD36}" destId="{C2F2E138-DF34-46A7-8DDB-1B8271AF3F43}" srcOrd="6" destOrd="0" presId="urn:microsoft.com/office/officeart/2005/8/layout/chevron2"/>
    <dgm:cxn modelId="{C416E353-6964-4002-94E9-C66CE38F81C1}" type="presParOf" srcId="{C2F2E138-DF34-46A7-8DDB-1B8271AF3F43}" destId="{CD862FA7-3088-4215-922D-7CC34D3AD25F}" srcOrd="0" destOrd="0" presId="urn:microsoft.com/office/officeart/2005/8/layout/chevron2"/>
    <dgm:cxn modelId="{568B6502-F284-498B-8A3A-233453AFA793}" type="presParOf" srcId="{C2F2E138-DF34-46A7-8DDB-1B8271AF3F43}" destId="{3689CDC7-B1D3-4DBC-BE94-C7BE52774731}" srcOrd="1" destOrd="0" presId="urn:microsoft.com/office/officeart/2005/8/layout/chevron2"/>
    <dgm:cxn modelId="{31EB30E3-ED15-413C-96A1-858DEA95E8CA}" type="presParOf" srcId="{C9471C5D-B4F7-4A97-ABE4-02EE28F2DD36}" destId="{1A35F76C-323B-449D-BC7B-31DC1CC0416D}" srcOrd="7" destOrd="0" presId="urn:microsoft.com/office/officeart/2005/8/layout/chevron2"/>
    <dgm:cxn modelId="{09E9CD96-1587-4AC3-B1F2-30669FF3E2FA}" type="presParOf" srcId="{C9471C5D-B4F7-4A97-ABE4-02EE28F2DD36}" destId="{4D669281-034B-4ABC-A551-144FEB50A9C4}" srcOrd="8" destOrd="0" presId="urn:microsoft.com/office/officeart/2005/8/layout/chevron2"/>
    <dgm:cxn modelId="{95E183FA-BC89-41FE-96B8-BA0A63CA5119}" type="presParOf" srcId="{4D669281-034B-4ABC-A551-144FEB50A9C4}" destId="{D6DBE9C1-38BA-4EA1-8A43-5BB2147BD2B8}" srcOrd="0" destOrd="0" presId="urn:microsoft.com/office/officeart/2005/8/layout/chevron2"/>
    <dgm:cxn modelId="{04E822FA-B27A-4EF7-9796-86746C858389}" type="presParOf" srcId="{4D669281-034B-4ABC-A551-144FEB50A9C4}" destId="{ABD00C33-7ACB-41CB-AFE3-1010663C0B8A}" srcOrd="1" destOrd="0" presId="urn:microsoft.com/office/officeart/2005/8/layout/chevron2"/>
    <dgm:cxn modelId="{C41AB560-A35C-4224-B475-73FBA5EE91DE}" type="presParOf" srcId="{C9471C5D-B4F7-4A97-ABE4-02EE28F2DD36}" destId="{26B6C007-F96E-4656-94D2-F6B1361DFC2E}" srcOrd="9" destOrd="0" presId="urn:microsoft.com/office/officeart/2005/8/layout/chevron2"/>
    <dgm:cxn modelId="{58C9E510-0A44-481B-B0A9-132FA9BC3580}" type="presParOf" srcId="{C9471C5D-B4F7-4A97-ABE4-02EE28F2DD36}" destId="{C5CB4816-8B7B-4100-8022-EFF96A87DF51}" srcOrd="10" destOrd="0" presId="urn:microsoft.com/office/officeart/2005/8/layout/chevron2"/>
    <dgm:cxn modelId="{9D105272-A301-48F3-9121-C2622EB69430}" type="presParOf" srcId="{C5CB4816-8B7B-4100-8022-EFF96A87DF51}" destId="{9A5F19A2-DD9E-4490-9CA9-BD3A66300F1C}" srcOrd="0" destOrd="0" presId="urn:microsoft.com/office/officeart/2005/8/layout/chevron2"/>
    <dgm:cxn modelId="{6BFED39F-4C91-4A7F-BA18-1B60BA27957F}" type="presParOf" srcId="{C5CB4816-8B7B-4100-8022-EFF96A87DF51}" destId="{3C406153-7B0D-4AA5-9116-1662080BC78F}" srcOrd="1" destOrd="0" presId="urn:microsoft.com/office/officeart/2005/8/layout/chevron2"/>
    <dgm:cxn modelId="{6D6F374F-8801-4F08-9DA7-3FFD16E2A0B4}" type="presParOf" srcId="{C9471C5D-B4F7-4A97-ABE4-02EE28F2DD36}" destId="{5C92C719-0A99-4554-9BF8-C86F32A29FC2}" srcOrd="11" destOrd="0" presId="urn:microsoft.com/office/officeart/2005/8/layout/chevron2"/>
    <dgm:cxn modelId="{73520FF9-A06C-4DAC-9E96-D8B4D113FBA6}" type="presParOf" srcId="{C9471C5D-B4F7-4A97-ABE4-02EE28F2DD36}" destId="{61879A96-FD5E-4C80-8510-5C3241808E4E}" srcOrd="12" destOrd="0" presId="urn:microsoft.com/office/officeart/2005/8/layout/chevron2"/>
    <dgm:cxn modelId="{297A982D-54BB-4E61-A47A-8CB711337A65}" type="presParOf" srcId="{61879A96-FD5E-4C80-8510-5C3241808E4E}" destId="{1BA335D2-CDB8-4103-9577-4666DC9C9CA6}" srcOrd="0" destOrd="0" presId="urn:microsoft.com/office/officeart/2005/8/layout/chevron2"/>
    <dgm:cxn modelId="{23E19E1F-B160-45A1-A634-54B0C9693994}" type="presParOf" srcId="{61879A96-FD5E-4C80-8510-5C3241808E4E}" destId="{5A540DCC-8958-484D-A1EC-22CFD486375E}" srcOrd="1" destOrd="0" presId="urn:microsoft.com/office/officeart/2005/8/layout/chevron2"/>
    <dgm:cxn modelId="{09475840-8DBB-4F09-A0D7-E0E0CEDEFCF4}" type="presParOf" srcId="{C9471C5D-B4F7-4A97-ABE4-02EE28F2DD36}" destId="{8A748D5C-0B70-42EF-A55B-04B22BB285F4}" srcOrd="13" destOrd="0" presId="urn:microsoft.com/office/officeart/2005/8/layout/chevron2"/>
    <dgm:cxn modelId="{F855B9B5-FC20-4D1F-A3AA-1998C86F7E64}" type="presParOf" srcId="{C9471C5D-B4F7-4A97-ABE4-02EE28F2DD36}" destId="{D9D85086-8112-42B2-B148-A5246724CED2}" srcOrd="14" destOrd="0" presId="urn:microsoft.com/office/officeart/2005/8/layout/chevron2"/>
    <dgm:cxn modelId="{8B275635-4330-42AD-9000-F651747ACFA3}" type="presParOf" srcId="{D9D85086-8112-42B2-B148-A5246724CED2}" destId="{0232F265-D2A7-4233-AB31-8CB77C32E008}" srcOrd="0" destOrd="0" presId="urn:microsoft.com/office/officeart/2005/8/layout/chevron2"/>
    <dgm:cxn modelId="{8BAA62C5-F09D-4C20-BB6F-35AAC96D57C6}" type="presParOf" srcId="{D9D85086-8112-42B2-B148-A5246724CED2}" destId="{46F382BF-993E-4B78-A0F7-91AB7DA1B4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BEF07-A798-48BB-A948-A008BA53F00F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F3B67F-926E-4CAE-AF15-1A5FD963CCF9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DA534D2-7A4B-42E9-B405-95B9E611C731}" type="parTrans" cxnId="{8A47F21A-E7C1-49B8-A408-F839BAE7E2BB}">
      <dgm:prSet/>
      <dgm:spPr/>
      <dgm:t>
        <a:bodyPr/>
        <a:lstStyle/>
        <a:p>
          <a:endParaRPr lang="ru-RU"/>
        </a:p>
      </dgm:t>
    </dgm:pt>
    <dgm:pt modelId="{0A95DC0C-1B2B-45F6-9F8F-17341C6A223E}" type="sibTrans" cxnId="{8A47F21A-E7C1-49B8-A408-F839BAE7E2BB}">
      <dgm:prSet/>
      <dgm:spPr/>
      <dgm:t>
        <a:bodyPr/>
        <a:lstStyle/>
        <a:p>
          <a:endParaRPr lang="ru-RU"/>
        </a:p>
      </dgm:t>
    </dgm:pt>
    <dgm:pt modelId="{6CF3593D-E18B-4E0E-BD22-D6DD50704B8D}">
      <dgm:prSet phldrT="[Текст]"/>
      <dgm:spPr/>
      <dgm:t>
        <a:bodyPr/>
        <a:lstStyle/>
        <a:p>
          <a:r>
            <a:rPr lang="ru-RU" dirty="0" smtClean="0"/>
            <a:t>Разработать эскиз рекламного ролика: </a:t>
          </a:r>
          <a:r>
            <a:rPr lang="en-US" b="1" dirty="0" smtClean="0"/>
            <a:t>(PAINT)</a:t>
          </a:r>
          <a:endParaRPr lang="ru-RU" b="1" dirty="0"/>
        </a:p>
      </dgm:t>
    </dgm:pt>
    <dgm:pt modelId="{2DAC8321-D83E-4C24-80E2-58AE27C88BCB}" type="parTrans" cxnId="{5ADFD0D9-7983-4C1B-9ACE-37E730F326C9}">
      <dgm:prSet/>
      <dgm:spPr/>
      <dgm:t>
        <a:bodyPr/>
        <a:lstStyle/>
        <a:p>
          <a:endParaRPr lang="ru-RU"/>
        </a:p>
      </dgm:t>
    </dgm:pt>
    <dgm:pt modelId="{7E284A22-411B-4B82-8356-C6394AED67B9}" type="sibTrans" cxnId="{5ADFD0D9-7983-4C1B-9ACE-37E730F326C9}">
      <dgm:prSet/>
      <dgm:spPr/>
      <dgm:t>
        <a:bodyPr/>
        <a:lstStyle/>
        <a:p>
          <a:endParaRPr lang="ru-RU"/>
        </a:p>
      </dgm:t>
    </dgm:pt>
    <dgm:pt modelId="{37CB0B13-E94F-476B-B41B-BE337ED53AC3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1465C74-89D0-4E8B-980B-C56639E55B79}" type="parTrans" cxnId="{2B3CE0AD-3B7F-4FE8-8C89-B5DA7F258B91}">
      <dgm:prSet/>
      <dgm:spPr/>
      <dgm:t>
        <a:bodyPr/>
        <a:lstStyle/>
        <a:p>
          <a:endParaRPr lang="ru-RU"/>
        </a:p>
      </dgm:t>
    </dgm:pt>
    <dgm:pt modelId="{4EDF3D70-C830-46B3-B1B9-0219F4955325}" type="sibTrans" cxnId="{2B3CE0AD-3B7F-4FE8-8C89-B5DA7F258B91}">
      <dgm:prSet/>
      <dgm:spPr/>
      <dgm:t>
        <a:bodyPr/>
        <a:lstStyle/>
        <a:p>
          <a:endParaRPr lang="ru-RU"/>
        </a:p>
      </dgm:t>
    </dgm:pt>
    <dgm:pt modelId="{C464CE18-9E17-40C9-B63E-D5DC25AD792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475B95A-EFF7-4AE4-8E64-77891790E73D}" type="parTrans" cxnId="{A9D6BA68-53C2-44AF-B373-8B4E2E94A84F}">
      <dgm:prSet/>
      <dgm:spPr/>
      <dgm:t>
        <a:bodyPr/>
        <a:lstStyle/>
        <a:p>
          <a:endParaRPr lang="ru-RU"/>
        </a:p>
      </dgm:t>
    </dgm:pt>
    <dgm:pt modelId="{D0CDF3BF-853A-440B-9E55-A60002D3F64A}" type="sibTrans" cxnId="{A9D6BA68-53C2-44AF-B373-8B4E2E94A84F}">
      <dgm:prSet/>
      <dgm:spPr/>
      <dgm:t>
        <a:bodyPr/>
        <a:lstStyle/>
        <a:p>
          <a:endParaRPr lang="ru-RU"/>
        </a:p>
      </dgm:t>
    </dgm:pt>
    <dgm:pt modelId="{4750559F-48B2-4805-9BEB-AF2A61DEA4C5}">
      <dgm:prSet phldrT="[Текст]"/>
      <dgm:spPr/>
      <dgm:t>
        <a:bodyPr/>
        <a:lstStyle/>
        <a:p>
          <a:r>
            <a:rPr lang="ru-RU" dirty="0" smtClean="0"/>
            <a:t>Использовать графический </a:t>
          </a:r>
          <a:r>
            <a:rPr lang="ru-RU" b="1" dirty="0" smtClean="0"/>
            <a:t>редактор </a:t>
          </a:r>
          <a:r>
            <a:rPr lang="en-US" b="1" dirty="0" smtClean="0"/>
            <a:t>Adobe Photoshop</a:t>
          </a:r>
          <a:r>
            <a:rPr lang="ru-RU" b="1" dirty="0" smtClean="0"/>
            <a:t> </a:t>
          </a:r>
          <a:r>
            <a:rPr lang="ru-RU" dirty="0" smtClean="0"/>
            <a:t>для создания статической картинки</a:t>
          </a:r>
          <a:endParaRPr lang="ru-RU" dirty="0"/>
        </a:p>
      </dgm:t>
    </dgm:pt>
    <dgm:pt modelId="{7C03C6DA-3BDC-41CD-A831-A427EAC29600}" type="parTrans" cxnId="{267B51D5-FAF0-4716-A3F7-EB85F29FB569}">
      <dgm:prSet/>
      <dgm:spPr/>
      <dgm:t>
        <a:bodyPr/>
        <a:lstStyle/>
        <a:p>
          <a:endParaRPr lang="ru-RU"/>
        </a:p>
      </dgm:t>
    </dgm:pt>
    <dgm:pt modelId="{156D52BA-4C8E-4BFC-A444-53EF3AF5DAE0}" type="sibTrans" cxnId="{267B51D5-FAF0-4716-A3F7-EB85F29FB569}">
      <dgm:prSet/>
      <dgm:spPr/>
      <dgm:t>
        <a:bodyPr/>
        <a:lstStyle/>
        <a:p>
          <a:endParaRPr lang="ru-RU"/>
        </a:p>
      </dgm:t>
    </dgm:pt>
    <dgm:pt modelId="{A5A10A67-E6BA-4D13-A876-6288160BF566}">
      <dgm:prSet phldrT="[Текст]"/>
      <dgm:spPr/>
      <dgm:t>
        <a:bodyPr/>
        <a:lstStyle/>
        <a:p>
          <a:r>
            <a:rPr lang="ru-RU" dirty="0" smtClean="0"/>
            <a:t>Найти в интернете информацию о рекламе и материал</a:t>
          </a:r>
          <a:r>
            <a:rPr lang="ru-RU" b="1" dirty="0" smtClean="0"/>
            <a:t>.</a:t>
          </a:r>
          <a:r>
            <a:rPr lang="en-US" b="1" dirty="0" smtClean="0"/>
            <a:t> (Opera, Internet Explorer)</a:t>
          </a:r>
          <a:endParaRPr lang="ru-RU" b="1" dirty="0"/>
        </a:p>
      </dgm:t>
    </dgm:pt>
    <dgm:pt modelId="{4B4798A5-7F95-4A33-85A8-0CE1CFC4FCEA}" type="parTrans" cxnId="{2D1FB465-B873-4275-B712-DF5F024FC844}">
      <dgm:prSet/>
      <dgm:spPr/>
      <dgm:t>
        <a:bodyPr/>
        <a:lstStyle/>
        <a:p>
          <a:endParaRPr lang="ru-RU"/>
        </a:p>
      </dgm:t>
    </dgm:pt>
    <dgm:pt modelId="{F97749D7-A3FB-47A2-A685-E0431F94E057}" type="sibTrans" cxnId="{2D1FB465-B873-4275-B712-DF5F024FC844}">
      <dgm:prSet/>
      <dgm:spPr/>
      <dgm:t>
        <a:bodyPr/>
        <a:lstStyle/>
        <a:p>
          <a:endParaRPr lang="ru-RU"/>
        </a:p>
      </dgm:t>
    </dgm:pt>
    <dgm:pt modelId="{F8FAFACC-2CEE-4EAE-9E5E-53E1BDE93337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7E6DDA7-C286-4707-8692-7F75AEB5966A}" type="parTrans" cxnId="{BF8CF85C-858D-4526-9CA9-48B901F77263}">
      <dgm:prSet/>
      <dgm:spPr/>
      <dgm:t>
        <a:bodyPr/>
        <a:lstStyle/>
        <a:p>
          <a:endParaRPr lang="ru-RU"/>
        </a:p>
      </dgm:t>
    </dgm:pt>
    <dgm:pt modelId="{4B1071DB-7412-4E06-8B4A-7AF53BC5AA66}" type="sibTrans" cxnId="{BF8CF85C-858D-4526-9CA9-48B901F77263}">
      <dgm:prSet/>
      <dgm:spPr/>
      <dgm:t>
        <a:bodyPr/>
        <a:lstStyle/>
        <a:p>
          <a:endParaRPr lang="ru-RU"/>
        </a:p>
      </dgm:t>
    </dgm:pt>
    <dgm:pt modelId="{C7CA4D66-9169-45DF-BB8C-F02CA5C3FDB8}">
      <dgm:prSet phldrT="[Текст]"/>
      <dgm:spPr/>
      <dgm:t>
        <a:bodyPr/>
        <a:lstStyle/>
        <a:p>
          <a:r>
            <a:rPr lang="ru-RU" dirty="0" smtClean="0"/>
            <a:t>Используя Звуковой редактор создать «</a:t>
          </a:r>
          <a:r>
            <a:rPr lang="ru-RU" dirty="0" err="1" smtClean="0"/>
            <a:t>озвучку</a:t>
          </a:r>
          <a:r>
            <a:rPr lang="ru-RU" dirty="0" smtClean="0"/>
            <a:t>» ролика</a:t>
          </a:r>
          <a:r>
            <a:rPr lang="en-US" dirty="0" smtClean="0"/>
            <a:t> </a:t>
          </a:r>
          <a:r>
            <a:rPr lang="en-US" b="1" dirty="0" smtClean="0"/>
            <a:t>(Adobe Premiere)</a:t>
          </a:r>
          <a:endParaRPr lang="ru-RU" b="1" dirty="0"/>
        </a:p>
      </dgm:t>
    </dgm:pt>
    <dgm:pt modelId="{CBDC6C1C-6FCC-48D8-8A41-B0E65823EC84}" type="parTrans" cxnId="{92D3CB27-B462-49E0-9FF1-DEA3974FDE25}">
      <dgm:prSet/>
      <dgm:spPr/>
      <dgm:t>
        <a:bodyPr/>
        <a:lstStyle/>
        <a:p>
          <a:endParaRPr lang="ru-RU"/>
        </a:p>
      </dgm:t>
    </dgm:pt>
    <dgm:pt modelId="{2D83B747-0448-4506-BB04-F2B6C9220A54}" type="sibTrans" cxnId="{92D3CB27-B462-49E0-9FF1-DEA3974FDE25}">
      <dgm:prSet/>
      <dgm:spPr/>
      <dgm:t>
        <a:bodyPr/>
        <a:lstStyle/>
        <a:p>
          <a:endParaRPr lang="ru-RU"/>
        </a:p>
      </dgm:t>
    </dgm:pt>
    <dgm:pt modelId="{538BA055-26E0-4D1A-968C-EC5E0F2E5906}">
      <dgm:prSet phldrT="[Текст]"/>
      <dgm:spPr/>
      <dgm:t>
        <a:bodyPr/>
        <a:lstStyle/>
        <a:p>
          <a:r>
            <a:rPr lang="ru-RU" dirty="0" smtClean="0"/>
            <a:t>5 </a:t>
          </a:r>
          <a:endParaRPr lang="ru-RU" dirty="0"/>
        </a:p>
      </dgm:t>
    </dgm:pt>
    <dgm:pt modelId="{0B7F9379-2449-45DB-85D0-FAD9BB9BEFCB}" type="parTrans" cxnId="{68413DBF-2393-4877-ADFD-DC99F4F37FE9}">
      <dgm:prSet/>
      <dgm:spPr/>
      <dgm:t>
        <a:bodyPr/>
        <a:lstStyle/>
        <a:p>
          <a:endParaRPr lang="ru-RU"/>
        </a:p>
      </dgm:t>
    </dgm:pt>
    <dgm:pt modelId="{CA6B4480-DE37-4873-8642-F119B68F32A8}" type="sibTrans" cxnId="{68413DBF-2393-4877-ADFD-DC99F4F37FE9}">
      <dgm:prSet/>
      <dgm:spPr/>
      <dgm:t>
        <a:bodyPr/>
        <a:lstStyle/>
        <a:p>
          <a:endParaRPr lang="ru-RU"/>
        </a:p>
      </dgm:t>
    </dgm:pt>
    <dgm:pt modelId="{A321F9A9-A354-4F82-9437-FEDCF079AF54}">
      <dgm:prSet phldrT="[Текст]"/>
      <dgm:spPr/>
      <dgm:t>
        <a:bodyPr/>
        <a:lstStyle/>
        <a:p>
          <a:r>
            <a:rPr lang="ru-RU" dirty="0" smtClean="0"/>
            <a:t>Исследовать возможности </a:t>
          </a:r>
          <a:r>
            <a:rPr lang="en-US" dirty="0" smtClean="0"/>
            <a:t> </a:t>
          </a:r>
          <a:r>
            <a:rPr lang="ru-RU" dirty="0" smtClean="0"/>
            <a:t>программы </a:t>
          </a:r>
          <a:r>
            <a:rPr lang="en-US" b="1" dirty="0" smtClean="0"/>
            <a:t>Particle Illusion </a:t>
          </a:r>
          <a:r>
            <a:rPr lang="ru-RU" dirty="0" smtClean="0"/>
            <a:t>для создания анимации</a:t>
          </a:r>
          <a:endParaRPr lang="ru-RU" dirty="0"/>
        </a:p>
      </dgm:t>
    </dgm:pt>
    <dgm:pt modelId="{7C57F74F-DD95-428A-8C58-6FB22D245604}" type="parTrans" cxnId="{89C6B1CA-D181-4622-9D84-45A55EBCD1D0}">
      <dgm:prSet/>
      <dgm:spPr/>
      <dgm:t>
        <a:bodyPr/>
        <a:lstStyle/>
        <a:p>
          <a:endParaRPr lang="ru-RU"/>
        </a:p>
      </dgm:t>
    </dgm:pt>
    <dgm:pt modelId="{33962208-1294-4FE0-906B-713EFCA1A583}" type="sibTrans" cxnId="{89C6B1CA-D181-4622-9D84-45A55EBCD1D0}">
      <dgm:prSet/>
      <dgm:spPr/>
      <dgm:t>
        <a:bodyPr/>
        <a:lstStyle/>
        <a:p>
          <a:endParaRPr lang="ru-RU"/>
        </a:p>
      </dgm:t>
    </dgm:pt>
    <dgm:pt modelId="{26B76054-9F68-4CDF-B01D-169425C81D5B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61A8CDF4-0671-4625-8268-6E15825D7814}" type="parTrans" cxnId="{77E9B0E8-3BF3-4B16-90F4-E0F890035106}">
      <dgm:prSet/>
      <dgm:spPr/>
      <dgm:t>
        <a:bodyPr/>
        <a:lstStyle/>
        <a:p>
          <a:endParaRPr lang="ru-RU"/>
        </a:p>
      </dgm:t>
    </dgm:pt>
    <dgm:pt modelId="{028C72BF-ADFE-4A68-8D8D-54C2BE74B3FF}" type="sibTrans" cxnId="{77E9B0E8-3BF3-4B16-90F4-E0F890035106}">
      <dgm:prSet/>
      <dgm:spPr/>
      <dgm:t>
        <a:bodyPr/>
        <a:lstStyle/>
        <a:p>
          <a:endParaRPr lang="ru-RU"/>
        </a:p>
      </dgm:t>
    </dgm:pt>
    <dgm:pt modelId="{579B970D-F5FD-45FF-B408-CCA1B9B9CF9D}">
      <dgm:prSet phldrT="[Текст]"/>
      <dgm:spPr/>
      <dgm:t>
        <a:bodyPr/>
        <a:lstStyle/>
        <a:p>
          <a:r>
            <a:rPr lang="ru-RU" dirty="0" smtClean="0"/>
            <a:t>Смонтировать рекламный ролик, объединив  работу всей группы</a:t>
          </a:r>
          <a:r>
            <a:rPr lang="en-US" dirty="0" smtClean="0"/>
            <a:t> </a:t>
          </a:r>
          <a:r>
            <a:rPr lang="en-US" b="1" dirty="0" smtClean="0"/>
            <a:t>(Move Maker)</a:t>
          </a:r>
          <a:endParaRPr lang="ru-RU" b="1" dirty="0"/>
        </a:p>
      </dgm:t>
    </dgm:pt>
    <dgm:pt modelId="{3A31C3A6-EAF2-4F2D-91E4-608605340647}" type="parTrans" cxnId="{44BA27F8-57A5-4737-9F97-77A5337F5F77}">
      <dgm:prSet/>
      <dgm:spPr/>
      <dgm:t>
        <a:bodyPr/>
        <a:lstStyle/>
        <a:p>
          <a:endParaRPr lang="ru-RU"/>
        </a:p>
      </dgm:t>
    </dgm:pt>
    <dgm:pt modelId="{8BB2EB45-9B9A-415E-9EE0-EC8739B9529E}" type="sibTrans" cxnId="{44BA27F8-57A5-4737-9F97-77A5337F5F77}">
      <dgm:prSet/>
      <dgm:spPr/>
      <dgm:t>
        <a:bodyPr/>
        <a:lstStyle/>
        <a:p>
          <a:endParaRPr lang="ru-RU"/>
        </a:p>
      </dgm:t>
    </dgm:pt>
    <dgm:pt modelId="{CE887F57-338B-4FFB-A879-3AB95B794B87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9C2B355D-7A63-4992-BE3A-B6D9484D2E99}" type="parTrans" cxnId="{F8386D36-BFC4-4BA6-9D24-1FADB9E56BDB}">
      <dgm:prSet/>
      <dgm:spPr/>
      <dgm:t>
        <a:bodyPr/>
        <a:lstStyle/>
        <a:p>
          <a:endParaRPr lang="ru-RU"/>
        </a:p>
      </dgm:t>
    </dgm:pt>
    <dgm:pt modelId="{010AF958-D88B-4CCD-B169-092DEF86857E}" type="sibTrans" cxnId="{F8386D36-BFC4-4BA6-9D24-1FADB9E56BDB}">
      <dgm:prSet/>
      <dgm:spPr/>
      <dgm:t>
        <a:bodyPr/>
        <a:lstStyle/>
        <a:p>
          <a:endParaRPr lang="ru-RU"/>
        </a:p>
      </dgm:t>
    </dgm:pt>
    <dgm:pt modelId="{1A33409F-858A-47C3-8066-F0DC5B589C76}">
      <dgm:prSet phldrT="[Текст]"/>
      <dgm:spPr/>
      <dgm:t>
        <a:bodyPr/>
        <a:lstStyle/>
        <a:p>
          <a:r>
            <a:rPr lang="ru-RU" dirty="0" smtClean="0"/>
            <a:t>Рассчитать в </a:t>
          </a:r>
          <a:r>
            <a:rPr lang="en-US" b="1" dirty="0" smtClean="0"/>
            <a:t>MS Excel</a:t>
          </a:r>
          <a:r>
            <a:rPr lang="en-US" dirty="0" smtClean="0"/>
            <a:t> </a:t>
          </a:r>
          <a:r>
            <a:rPr lang="ru-RU" dirty="0" smtClean="0"/>
            <a:t>затраты на изготовление рекламы</a:t>
          </a:r>
          <a:endParaRPr lang="ru-RU" dirty="0"/>
        </a:p>
      </dgm:t>
    </dgm:pt>
    <dgm:pt modelId="{49901954-5410-40D6-941E-DCA10556A4CE}" type="parTrans" cxnId="{9CB306B5-0D49-44BE-B29A-DF4EC775281A}">
      <dgm:prSet/>
      <dgm:spPr/>
      <dgm:t>
        <a:bodyPr/>
        <a:lstStyle/>
        <a:p>
          <a:endParaRPr lang="ru-RU"/>
        </a:p>
      </dgm:t>
    </dgm:pt>
    <dgm:pt modelId="{DD83A644-EF16-48F2-9D5D-77B66DAE9EA7}" type="sibTrans" cxnId="{9CB306B5-0D49-44BE-B29A-DF4EC775281A}">
      <dgm:prSet/>
      <dgm:spPr/>
      <dgm:t>
        <a:bodyPr/>
        <a:lstStyle/>
        <a:p>
          <a:endParaRPr lang="ru-RU"/>
        </a:p>
      </dgm:t>
    </dgm:pt>
    <dgm:pt modelId="{8695DD98-1773-4167-AE62-07C64FBAED24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4B1EF259-412E-4224-BBA3-8DC48D63D451}" type="parTrans" cxnId="{FBA3FE3A-A6E6-4306-9BA8-4228F55297FF}">
      <dgm:prSet/>
      <dgm:spPr/>
      <dgm:t>
        <a:bodyPr/>
        <a:lstStyle/>
        <a:p>
          <a:endParaRPr lang="ru-RU"/>
        </a:p>
      </dgm:t>
    </dgm:pt>
    <dgm:pt modelId="{0946112E-06A7-4019-8F66-80201F7A7502}" type="sibTrans" cxnId="{FBA3FE3A-A6E6-4306-9BA8-4228F55297FF}">
      <dgm:prSet/>
      <dgm:spPr/>
      <dgm:t>
        <a:bodyPr/>
        <a:lstStyle/>
        <a:p>
          <a:endParaRPr lang="ru-RU"/>
        </a:p>
      </dgm:t>
    </dgm:pt>
    <dgm:pt modelId="{A3B9071E-ECB0-4291-A61E-5ED9453EE328}">
      <dgm:prSet phldrT="[Текст]"/>
      <dgm:spPr/>
      <dgm:t>
        <a:bodyPr/>
        <a:lstStyle/>
        <a:p>
          <a:r>
            <a:rPr lang="ru-RU" dirty="0" smtClean="0"/>
            <a:t>Презентовать ролик</a:t>
          </a:r>
          <a:r>
            <a:rPr lang="en-US" dirty="0" smtClean="0"/>
            <a:t> </a:t>
          </a:r>
          <a:r>
            <a:rPr lang="en-US" b="0" dirty="0" smtClean="0"/>
            <a:t>(</a:t>
          </a:r>
          <a:r>
            <a:rPr lang="ru-RU" b="0" dirty="0" smtClean="0"/>
            <a:t>Проигрыватель, кодеки, </a:t>
          </a:r>
          <a:r>
            <a:rPr lang="en-US" b="1" dirty="0" smtClean="0"/>
            <a:t>PowerPoint)</a:t>
          </a:r>
          <a:r>
            <a:rPr lang="ru-RU" b="1" dirty="0" smtClean="0"/>
            <a:t> </a:t>
          </a:r>
          <a:endParaRPr lang="ru-RU" b="1" dirty="0"/>
        </a:p>
      </dgm:t>
    </dgm:pt>
    <dgm:pt modelId="{0A539A6A-008A-4D54-883A-D570C0DFA56E}" type="parTrans" cxnId="{D8208FFE-5D74-483A-BC6C-D85EFC24D65E}">
      <dgm:prSet/>
      <dgm:spPr/>
      <dgm:t>
        <a:bodyPr/>
        <a:lstStyle/>
        <a:p>
          <a:endParaRPr lang="ru-RU"/>
        </a:p>
      </dgm:t>
    </dgm:pt>
    <dgm:pt modelId="{03BBA87C-4F78-4002-B298-60196A611077}" type="sibTrans" cxnId="{D8208FFE-5D74-483A-BC6C-D85EFC24D65E}">
      <dgm:prSet/>
      <dgm:spPr/>
      <dgm:t>
        <a:bodyPr/>
        <a:lstStyle/>
        <a:p>
          <a:endParaRPr lang="ru-RU"/>
        </a:p>
      </dgm:t>
    </dgm:pt>
    <dgm:pt modelId="{7066D353-091E-4721-83D6-D19A47BCA5A6}">
      <dgm:prSet phldrT="[Текст]"/>
      <dgm:spPr/>
      <dgm:t>
        <a:bodyPr/>
        <a:lstStyle/>
        <a:p>
          <a:endParaRPr lang="ru-RU" dirty="0"/>
        </a:p>
      </dgm:t>
    </dgm:pt>
    <dgm:pt modelId="{53767319-2484-4D95-ADE7-CF9299114424}" type="parTrans" cxnId="{5E4FC84B-37FE-49E6-9CF0-D29747B653D9}">
      <dgm:prSet/>
      <dgm:spPr/>
      <dgm:t>
        <a:bodyPr/>
        <a:lstStyle/>
        <a:p>
          <a:endParaRPr lang="ru-RU"/>
        </a:p>
      </dgm:t>
    </dgm:pt>
    <dgm:pt modelId="{8658019F-ACA8-485C-B017-CB8656E3FF90}" type="sibTrans" cxnId="{5E4FC84B-37FE-49E6-9CF0-D29747B653D9}">
      <dgm:prSet/>
      <dgm:spPr/>
      <dgm:t>
        <a:bodyPr/>
        <a:lstStyle/>
        <a:p>
          <a:endParaRPr lang="ru-RU"/>
        </a:p>
      </dgm:t>
    </dgm:pt>
    <dgm:pt modelId="{C9471C5D-B4F7-4A97-ABE4-02EE28F2DD36}" type="pres">
      <dgm:prSet presAssocID="{DDEBEF07-A798-48BB-A948-A008BA53F00F}" presName="linearFlow" presStyleCnt="0">
        <dgm:presLayoutVars>
          <dgm:dir/>
          <dgm:animLvl val="lvl"/>
          <dgm:resizeHandles val="exact"/>
        </dgm:presLayoutVars>
      </dgm:prSet>
      <dgm:spPr/>
    </dgm:pt>
    <dgm:pt modelId="{C7FB407E-4CBE-4022-AEDA-4E68E924071D}" type="pres">
      <dgm:prSet presAssocID="{D2F3B67F-926E-4CAE-AF15-1A5FD963CCF9}" presName="composite" presStyleCnt="0"/>
      <dgm:spPr/>
    </dgm:pt>
    <dgm:pt modelId="{9A4AC2D2-96A0-43A4-AC6F-ED1288A97CF2}" type="pres">
      <dgm:prSet presAssocID="{D2F3B67F-926E-4CAE-AF15-1A5FD963CCF9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97F82B46-753C-4B77-9F2C-FFC28DA37B4E}" type="pres">
      <dgm:prSet presAssocID="{D2F3B67F-926E-4CAE-AF15-1A5FD963CCF9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ECB79-E0EC-4943-B982-51BC193CDA1A}" type="pres">
      <dgm:prSet presAssocID="{0A95DC0C-1B2B-45F6-9F8F-17341C6A223E}" presName="sp" presStyleCnt="0"/>
      <dgm:spPr/>
    </dgm:pt>
    <dgm:pt modelId="{1DBEE472-DB3E-4B33-86B8-7CA13137F5BE}" type="pres">
      <dgm:prSet presAssocID="{37CB0B13-E94F-476B-B41B-BE337ED53AC3}" presName="composite" presStyleCnt="0"/>
      <dgm:spPr/>
    </dgm:pt>
    <dgm:pt modelId="{9F1ABE49-6647-474D-81C4-009CE38CEF6B}" type="pres">
      <dgm:prSet presAssocID="{37CB0B13-E94F-476B-B41B-BE337ED53AC3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8FF32330-A249-46FB-A1EE-4E50A3543416}" type="pres">
      <dgm:prSet presAssocID="{37CB0B13-E94F-476B-B41B-BE337ED53AC3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FD38B-62F1-4458-820B-28D43A3F46DD}" type="pres">
      <dgm:prSet presAssocID="{4EDF3D70-C830-46B3-B1B9-0219F4955325}" presName="sp" presStyleCnt="0"/>
      <dgm:spPr/>
    </dgm:pt>
    <dgm:pt modelId="{96883C33-3DC9-436E-945D-F58AA6EEE59F}" type="pres">
      <dgm:prSet presAssocID="{C464CE18-9E17-40C9-B63E-D5DC25AD792D}" presName="composite" presStyleCnt="0"/>
      <dgm:spPr/>
    </dgm:pt>
    <dgm:pt modelId="{A1AFAE40-B8BC-4720-85A2-30135E5B2AE3}" type="pres">
      <dgm:prSet presAssocID="{C464CE18-9E17-40C9-B63E-D5DC25AD792D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89A1AE71-FDA7-421F-A15D-2A7E6251F216}" type="pres">
      <dgm:prSet presAssocID="{C464CE18-9E17-40C9-B63E-D5DC25AD792D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13F84-9F76-469C-B987-5E6A54F5337F}" type="pres">
      <dgm:prSet presAssocID="{D0CDF3BF-853A-440B-9E55-A60002D3F64A}" presName="sp" presStyleCnt="0"/>
      <dgm:spPr/>
    </dgm:pt>
    <dgm:pt modelId="{C2F2E138-DF34-46A7-8DDB-1B8271AF3F43}" type="pres">
      <dgm:prSet presAssocID="{F8FAFACC-2CEE-4EAE-9E5E-53E1BDE93337}" presName="composite" presStyleCnt="0"/>
      <dgm:spPr/>
    </dgm:pt>
    <dgm:pt modelId="{CD862FA7-3088-4215-922D-7CC34D3AD25F}" type="pres">
      <dgm:prSet presAssocID="{F8FAFACC-2CEE-4EAE-9E5E-53E1BDE93337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3689CDC7-B1D3-4DBC-BE94-C7BE52774731}" type="pres">
      <dgm:prSet presAssocID="{F8FAFACC-2CEE-4EAE-9E5E-53E1BDE93337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5F76C-323B-449D-BC7B-31DC1CC0416D}" type="pres">
      <dgm:prSet presAssocID="{4B1071DB-7412-4E06-8B4A-7AF53BC5AA66}" presName="sp" presStyleCnt="0"/>
      <dgm:spPr/>
    </dgm:pt>
    <dgm:pt modelId="{4D669281-034B-4ABC-A551-144FEB50A9C4}" type="pres">
      <dgm:prSet presAssocID="{538BA055-26E0-4D1A-968C-EC5E0F2E5906}" presName="composite" presStyleCnt="0"/>
      <dgm:spPr/>
    </dgm:pt>
    <dgm:pt modelId="{D6DBE9C1-38BA-4EA1-8A43-5BB2147BD2B8}" type="pres">
      <dgm:prSet presAssocID="{538BA055-26E0-4D1A-968C-EC5E0F2E5906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ABD00C33-7ACB-41CB-AFE3-1010663C0B8A}" type="pres">
      <dgm:prSet presAssocID="{538BA055-26E0-4D1A-968C-EC5E0F2E5906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6C007-F96E-4656-94D2-F6B1361DFC2E}" type="pres">
      <dgm:prSet presAssocID="{CA6B4480-DE37-4873-8642-F119B68F32A8}" presName="sp" presStyleCnt="0"/>
      <dgm:spPr/>
    </dgm:pt>
    <dgm:pt modelId="{C5CB4816-8B7B-4100-8022-EFF96A87DF51}" type="pres">
      <dgm:prSet presAssocID="{26B76054-9F68-4CDF-B01D-169425C81D5B}" presName="composite" presStyleCnt="0"/>
      <dgm:spPr/>
    </dgm:pt>
    <dgm:pt modelId="{9A5F19A2-DD9E-4490-9CA9-BD3A66300F1C}" type="pres">
      <dgm:prSet presAssocID="{26B76054-9F68-4CDF-B01D-169425C81D5B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06153-7B0D-4AA5-9116-1662080BC78F}" type="pres">
      <dgm:prSet presAssocID="{26B76054-9F68-4CDF-B01D-169425C81D5B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2C719-0A99-4554-9BF8-C86F32A29FC2}" type="pres">
      <dgm:prSet presAssocID="{028C72BF-ADFE-4A68-8D8D-54C2BE74B3FF}" presName="sp" presStyleCnt="0"/>
      <dgm:spPr/>
    </dgm:pt>
    <dgm:pt modelId="{61879A96-FD5E-4C80-8510-5C3241808E4E}" type="pres">
      <dgm:prSet presAssocID="{CE887F57-338B-4FFB-A879-3AB95B794B87}" presName="composite" presStyleCnt="0"/>
      <dgm:spPr/>
    </dgm:pt>
    <dgm:pt modelId="{1BA335D2-CDB8-4103-9577-4666DC9C9CA6}" type="pres">
      <dgm:prSet presAssocID="{CE887F57-338B-4FFB-A879-3AB95B794B87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5A540DCC-8958-484D-A1EC-22CFD486375E}" type="pres">
      <dgm:prSet presAssocID="{CE887F57-338B-4FFB-A879-3AB95B794B87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48D5C-0B70-42EF-A55B-04B22BB285F4}" type="pres">
      <dgm:prSet presAssocID="{010AF958-D88B-4CCD-B169-092DEF86857E}" presName="sp" presStyleCnt="0"/>
      <dgm:spPr/>
    </dgm:pt>
    <dgm:pt modelId="{D9D85086-8112-42B2-B148-A5246724CED2}" type="pres">
      <dgm:prSet presAssocID="{8695DD98-1773-4167-AE62-07C64FBAED24}" presName="composite" presStyleCnt="0"/>
      <dgm:spPr/>
    </dgm:pt>
    <dgm:pt modelId="{0232F265-D2A7-4233-AB31-8CB77C32E008}" type="pres">
      <dgm:prSet presAssocID="{8695DD98-1773-4167-AE62-07C64FBAED24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46F382BF-993E-4B78-A0F7-91AB7DA1B408}" type="pres">
      <dgm:prSet presAssocID="{8695DD98-1773-4167-AE62-07C64FBAED24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D6BA68-53C2-44AF-B373-8B4E2E94A84F}" srcId="{DDEBEF07-A798-48BB-A948-A008BA53F00F}" destId="{C464CE18-9E17-40C9-B63E-D5DC25AD792D}" srcOrd="2" destOrd="0" parTransId="{0475B95A-EFF7-4AE4-8E64-77891790E73D}" sibTransId="{D0CDF3BF-853A-440B-9E55-A60002D3F64A}"/>
    <dgm:cxn modelId="{9CB306B5-0D49-44BE-B29A-DF4EC775281A}" srcId="{CE887F57-338B-4FFB-A879-3AB95B794B87}" destId="{1A33409F-858A-47C3-8066-F0DC5B589C76}" srcOrd="0" destOrd="0" parTransId="{49901954-5410-40D6-941E-DCA10556A4CE}" sibTransId="{DD83A644-EF16-48F2-9D5D-77B66DAE9EA7}"/>
    <dgm:cxn modelId="{6435D65E-4388-4AD4-8BA5-A1A7ADB86962}" type="presOf" srcId="{6CF3593D-E18B-4E0E-BD22-D6DD50704B8D}" destId="{97F82B46-753C-4B77-9F2C-FFC28DA37B4E}" srcOrd="0" destOrd="0" presId="urn:microsoft.com/office/officeart/2005/8/layout/chevron2"/>
    <dgm:cxn modelId="{FBA3FE3A-A6E6-4306-9BA8-4228F55297FF}" srcId="{DDEBEF07-A798-48BB-A948-A008BA53F00F}" destId="{8695DD98-1773-4167-AE62-07C64FBAED24}" srcOrd="7" destOrd="0" parTransId="{4B1EF259-412E-4224-BBA3-8DC48D63D451}" sibTransId="{0946112E-06A7-4019-8F66-80201F7A7502}"/>
    <dgm:cxn modelId="{8D9F9B1B-A340-448E-B4FA-8FFA233C5540}" type="presOf" srcId="{1A33409F-858A-47C3-8066-F0DC5B589C76}" destId="{5A540DCC-8958-484D-A1EC-22CFD486375E}" srcOrd="0" destOrd="0" presId="urn:microsoft.com/office/officeart/2005/8/layout/chevron2"/>
    <dgm:cxn modelId="{F7B469B0-B9E3-4DF4-98F3-E5D5D87BA125}" type="presOf" srcId="{8695DD98-1773-4167-AE62-07C64FBAED24}" destId="{0232F265-D2A7-4233-AB31-8CB77C32E008}" srcOrd="0" destOrd="0" presId="urn:microsoft.com/office/officeart/2005/8/layout/chevron2"/>
    <dgm:cxn modelId="{2D1FB465-B873-4275-B712-DF5F024FC844}" srcId="{37CB0B13-E94F-476B-B41B-BE337ED53AC3}" destId="{A5A10A67-E6BA-4D13-A876-6288160BF566}" srcOrd="0" destOrd="0" parTransId="{4B4798A5-7F95-4A33-85A8-0CE1CFC4FCEA}" sibTransId="{F97749D7-A3FB-47A2-A685-E0431F94E057}"/>
    <dgm:cxn modelId="{BE5D35B4-0C05-4256-BD8C-A880EA632470}" type="presOf" srcId="{A321F9A9-A354-4F82-9437-FEDCF079AF54}" destId="{ABD00C33-7ACB-41CB-AFE3-1010663C0B8A}" srcOrd="0" destOrd="0" presId="urn:microsoft.com/office/officeart/2005/8/layout/chevron2"/>
    <dgm:cxn modelId="{3ED11513-E7BB-4FCE-966C-EA1F511D4A07}" type="presOf" srcId="{4750559F-48B2-4805-9BEB-AF2A61DEA4C5}" destId="{89A1AE71-FDA7-421F-A15D-2A7E6251F216}" srcOrd="0" destOrd="0" presId="urn:microsoft.com/office/officeart/2005/8/layout/chevron2"/>
    <dgm:cxn modelId="{6A448E65-1FF7-4FBA-B49B-FF90A1B4E810}" type="presOf" srcId="{D2F3B67F-926E-4CAE-AF15-1A5FD963CCF9}" destId="{9A4AC2D2-96A0-43A4-AC6F-ED1288A97CF2}" srcOrd="0" destOrd="0" presId="urn:microsoft.com/office/officeart/2005/8/layout/chevron2"/>
    <dgm:cxn modelId="{5E4FC84B-37FE-49E6-9CF0-D29747B653D9}" srcId="{D2F3B67F-926E-4CAE-AF15-1A5FD963CCF9}" destId="{7066D353-091E-4721-83D6-D19A47BCA5A6}" srcOrd="1" destOrd="0" parTransId="{53767319-2484-4D95-ADE7-CF9299114424}" sibTransId="{8658019F-ACA8-485C-B017-CB8656E3FF90}"/>
    <dgm:cxn modelId="{44BA27F8-57A5-4737-9F97-77A5337F5F77}" srcId="{26B76054-9F68-4CDF-B01D-169425C81D5B}" destId="{579B970D-F5FD-45FF-B408-CCA1B9B9CF9D}" srcOrd="0" destOrd="0" parTransId="{3A31C3A6-EAF2-4F2D-91E4-608605340647}" sibTransId="{8BB2EB45-9B9A-415E-9EE0-EC8739B9529E}"/>
    <dgm:cxn modelId="{D1271A9D-E0B4-42CA-9AEC-003BA2D285BF}" type="presOf" srcId="{F8FAFACC-2CEE-4EAE-9E5E-53E1BDE93337}" destId="{CD862FA7-3088-4215-922D-7CC34D3AD25F}" srcOrd="0" destOrd="0" presId="urn:microsoft.com/office/officeart/2005/8/layout/chevron2"/>
    <dgm:cxn modelId="{7E6BF99B-9661-475F-91E6-609319DA2B0D}" type="presOf" srcId="{37CB0B13-E94F-476B-B41B-BE337ED53AC3}" destId="{9F1ABE49-6647-474D-81C4-009CE38CEF6B}" srcOrd="0" destOrd="0" presId="urn:microsoft.com/office/officeart/2005/8/layout/chevron2"/>
    <dgm:cxn modelId="{267B51D5-FAF0-4716-A3F7-EB85F29FB569}" srcId="{C464CE18-9E17-40C9-B63E-D5DC25AD792D}" destId="{4750559F-48B2-4805-9BEB-AF2A61DEA4C5}" srcOrd="0" destOrd="0" parTransId="{7C03C6DA-3BDC-41CD-A831-A427EAC29600}" sibTransId="{156D52BA-4C8E-4BFC-A444-53EF3AF5DAE0}"/>
    <dgm:cxn modelId="{45D6B91B-FCB7-4FB5-A518-48602759A225}" type="presOf" srcId="{A3B9071E-ECB0-4291-A61E-5ED9453EE328}" destId="{46F382BF-993E-4B78-A0F7-91AB7DA1B408}" srcOrd="0" destOrd="0" presId="urn:microsoft.com/office/officeart/2005/8/layout/chevron2"/>
    <dgm:cxn modelId="{8A47F21A-E7C1-49B8-A408-F839BAE7E2BB}" srcId="{DDEBEF07-A798-48BB-A948-A008BA53F00F}" destId="{D2F3B67F-926E-4CAE-AF15-1A5FD963CCF9}" srcOrd="0" destOrd="0" parTransId="{5DA534D2-7A4B-42E9-B405-95B9E611C731}" sibTransId="{0A95DC0C-1B2B-45F6-9F8F-17341C6A223E}"/>
    <dgm:cxn modelId="{D8208FFE-5D74-483A-BC6C-D85EFC24D65E}" srcId="{8695DD98-1773-4167-AE62-07C64FBAED24}" destId="{A3B9071E-ECB0-4291-A61E-5ED9453EE328}" srcOrd="0" destOrd="0" parTransId="{0A539A6A-008A-4D54-883A-D570C0DFA56E}" sibTransId="{03BBA87C-4F78-4002-B298-60196A611077}"/>
    <dgm:cxn modelId="{280E0614-7E14-49B1-B0B9-4FA5F623F5C3}" type="presOf" srcId="{26B76054-9F68-4CDF-B01D-169425C81D5B}" destId="{9A5F19A2-DD9E-4490-9CA9-BD3A66300F1C}" srcOrd="0" destOrd="0" presId="urn:microsoft.com/office/officeart/2005/8/layout/chevron2"/>
    <dgm:cxn modelId="{2B3CE0AD-3B7F-4FE8-8C89-B5DA7F258B91}" srcId="{DDEBEF07-A798-48BB-A948-A008BA53F00F}" destId="{37CB0B13-E94F-476B-B41B-BE337ED53AC3}" srcOrd="1" destOrd="0" parTransId="{A1465C74-89D0-4E8B-980B-C56639E55B79}" sibTransId="{4EDF3D70-C830-46B3-B1B9-0219F4955325}"/>
    <dgm:cxn modelId="{89C6B1CA-D181-4622-9D84-45A55EBCD1D0}" srcId="{538BA055-26E0-4D1A-968C-EC5E0F2E5906}" destId="{A321F9A9-A354-4F82-9437-FEDCF079AF54}" srcOrd="0" destOrd="0" parTransId="{7C57F74F-DD95-428A-8C58-6FB22D245604}" sibTransId="{33962208-1294-4FE0-906B-713EFCA1A583}"/>
    <dgm:cxn modelId="{92D3CB27-B462-49E0-9FF1-DEA3974FDE25}" srcId="{F8FAFACC-2CEE-4EAE-9E5E-53E1BDE93337}" destId="{C7CA4D66-9169-45DF-BB8C-F02CA5C3FDB8}" srcOrd="0" destOrd="0" parTransId="{CBDC6C1C-6FCC-48D8-8A41-B0E65823EC84}" sibTransId="{2D83B747-0448-4506-BB04-F2B6C9220A54}"/>
    <dgm:cxn modelId="{F250FE46-266F-4867-85E9-9938DAB40870}" type="presOf" srcId="{C7CA4D66-9169-45DF-BB8C-F02CA5C3FDB8}" destId="{3689CDC7-B1D3-4DBC-BE94-C7BE52774731}" srcOrd="0" destOrd="0" presId="urn:microsoft.com/office/officeart/2005/8/layout/chevron2"/>
    <dgm:cxn modelId="{68413DBF-2393-4877-ADFD-DC99F4F37FE9}" srcId="{DDEBEF07-A798-48BB-A948-A008BA53F00F}" destId="{538BA055-26E0-4D1A-968C-EC5E0F2E5906}" srcOrd="4" destOrd="0" parTransId="{0B7F9379-2449-45DB-85D0-FAD9BB9BEFCB}" sibTransId="{CA6B4480-DE37-4873-8642-F119B68F32A8}"/>
    <dgm:cxn modelId="{6AA65D2C-5355-47A5-81FD-E8860B468F2D}" type="presOf" srcId="{579B970D-F5FD-45FF-B408-CCA1B9B9CF9D}" destId="{3C406153-7B0D-4AA5-9116-1662080BC78F}" srcOrd="0" destOrd="0" presId="urn:microsoft.com/office/officeart/2005/8/layout/chevron2"/>
    <dgm:cxn modelId="{BF8CF85C-858D-4526-9CA9-48B901F77263}" srcId="{DDEBEF07-A798-48BB-A948-A008BA53F00F}" destId="{F8FAFACC-2CEE-4EAE-9E5E-53E1BDE93337}" srcOrd="3" destOrd="0" parTransId="{D7E6DDA7-C286-4707-8692-7F75AEB5966A}" sibTransId="{4B1071DB-7412-4E06-8B4A-7AF53BC5AA66}"/>
    <dgm:cxn modelId="{6CA14C46-D8BB-47C5-9E96-894A992928A4}" type="presOf" srcId="{CE887F57-338B-4FFB-A879-3AB95B794B87}" destId="{1BA335D2-CDB8-4103-9577-4666DC9C9CA6}" srcOrd="0" destOrd="0" presId="urn:microsoft.com/office/officeart/2005/8/layout/chevron2"/>
    <dgm:cxn modelId="{D7B2A71B-90E7-4332-BCF0-8369BCB18A83}" type="presOf" srcId="{A5A10A67-E6BA-4D13-A876-6288160BF566}" destId="{8FF32330-A249-46FB-A1EE-4E50A3543416}" srcOrd="0" destOrd="0" presId="urn:microsoft.com/office/officeart/2005/8/layout/chevron2"/>
    <dgm:cxn modelId="{34D5C741-0610-44EF-A5FF-CECD935AD6E5}" type="presOf" srcId="{DDEBEF07-A798-48BB-A948-A008BA53F00F}" destId="{C9471C5D-B4F7-4A97-ABE4-02EE28F2DD36}" srcOrd="0" destOrd="0" presId="urn:microsoft.com/office/officeart/2005/8/layout/chevron2"/>
    <dgm:cxn modelId="{FF6ACAA1-0F7F-4FAF-A286-5C69291447EA}" type="presOf" srcId="{7066D353-091E-4721-83D6-D19A47BCA5A6}" destId="{97F82B46-753C-4B77-9F2C-FFC28DA37B4E}" srcOrd="0" destOrd="1" presId="urn:microsoft.com/office/officeart/2005/8/layout/chevron2"/>
    <dgm:cxn modelId="{5ADFD0D9-7983-4C1B-9ACE-37E730F326C9}" srcId="{D2F3B67F-926E-4CAE-AF15-1A5FD963CCF9}" destId="{6CF3593D-E18B-4E0E-BD22-D6DD50704B8D}" srcOrd="0" destOrd="0" parTransId="{2DAC8321-D83E-4C24-80E2-58AE27C88BCB}" sibTransId="{7E284A22-411B-4B82-8356-C6394AED67B9}"/>
    <dgm:cxn modelId="{F8386D36-BFC4-4BA6-9D24-1FADB9E56BDB}" srcId="{DDEBEF07-A798-48BB-A948-A008BA53F00F}" destId="{CE887F57-338B-4FFB-A879-3AB95B794B87}" srcOrd="6" destOrd="0" parTransId="{9C2B355D-7A63-4992-BE3A-B6D9484D2E99}" sibTransId="{010AF958-D88B-4CCD-B169-092DEF86857E}"/>
    <dgm:cxn modelId="{20C4A426-3D01-4FF1-A925-159FB31E4922}" type="presOf" srcId="{C464CE18-9E17-40C9-B63E-D5DC25AD792D}" destId="{A1AFAE40-B8BC-4720-85A2-30135E5B2AE3}" srcOrd="0" destOrd="0" presId="urn:microsoft.com/office/officeart/2005/8/layout/chevron2"/>
    <dgm:cxn modelId="{77E9B0E8-3BF3-4B16-90F4-E0F890035106}" srcId="{DDEBEF07-A798-48BB-A948-A008BA53F00F}" destId="{26B76054-9F68-4CDF-B01D-169425C81D5B}" srcOrd="5" destOrd="0" parTransId="{61A8CDF4-0671-4625-8268-6E15825D7814}" sibTransId="{028C72BF-ADFE-4A68-8D8D-54C2BE74B3FF}"/>
    <dgm:cxn modelId="{9845B955-3AD9-4F96-BF73-423B28BF8DE1}" type="presOf" srcId="{538BA055-26E0-4D1A-968C-EC5E0F2E5906}" destId="{D6DBE9C1-38BA-4EA1-8A43-5BB2147BD2B8}" srcOrd="0" destOrd="0" presId="urn:microsoft.com/office/officeart/2005/8/layout/chevron2"/>
    <dgm:cxn modelId="{45E31F7E-524A-4322-8BBA-E59D64B0ED4C}" type="presParOf" srcId="{C9471C5D-B4F7-4A97-ABE4-02EE28F2DD36}" destId="{C7FB407E-4CBE-4022-AEDA-4E68E924071D}" srcOrd="0" destOrd="0" presId="urn:microsoft.com/office/officeart/2005/8/layout/chevron2"/>
    <dgm:cxn modelId="{FD1F30E2-67FF-4D6A-B7EA-CD98C6615F63}" type="presParOf" srcId="{C7FB407E-4CBE-4022-AEDA-4E68E924071D}" destId="{9A4AC2D2-96A0-43A4-AC6F-ED1288A97CF2}" srcOrd="0" destOrd="0" presId="urn:microsoft.com/office/officeart/2005/8/layout/chevron2"/>
    <dgm:cxn modelId="{990A1CE6-FA20-4A4A-A924-0BD9F2C5E0E4}" type="presParOf" srcId="{C7FB407E-4CBE-4022-AEDA-4E68E924071D}" destId="{97F82B46-753C-4B77-9F2C-FFC28DA37B4E}" srcOrd="1" destOrd="0" presId="urn:microsoft.com/office/officeart/2005/8/layout/chevron2"/>
    <dgm:cxn modelId="{C91AB6E9-4223-44C3-942F-EEE0AA3D1C78}" type="presParOf" srcId="{C9471C5D-B4F7-4A97-ABE4-02EE28F2DD36}" destId="{E26ECB79-E0EC-4943-B982-51BC193CDA1A}" srcOrd="1" destOrd="0" presId="urn:microsoft.com/office/officeart/2005/8/layout/chevron2"/>
    <dgm:cxn modelId="{814163C4-653F-49B2-92AC-31707F5B0753}" type="presParOf" srcId="{C9471C5D-B4F7-4A97-ABE4-02EE28F2DD36}" destId="{1DBEE472-DB3E-4B33-86B8-7CA13137F5BE}" srcOrd="2" destOrd="0" presId="urn:microsoft.com/office/officeart/2005/8/layout/chevron2"/>
    <dgm:cxn modelId="{2E3969C3-5C40-4FBD-AC77-9EAD508BA00E}" type="presParOf" srcId="{1DBEE472-DB3E-4B33-86B8-7CA13137F5BE}" destId="{9F1ABE49-6647-474D-81C4-009CE38CEF6B}" srcOrd="0" destOrd="0" presId="urn:microsoft.com/office/officeart/2005/8/layout/chevron2"/>
    <dgm:cxn modelId="{EC4DBBC9-F74C-4735-9934-EB244893031D}" type="presParOf" srcId="{1DBEE472-DB3E-4B33-86B8-7CA13137F5BE}" destId="{8FF32330-A249-46FB-A1EE-4E50A3543416}" srcOrd="1" destOrd="0" presId="urn:microsoft.com/office/officeart/2005/8/layout/chevron2"/>
    <dgm:cxn modelId="{1C1BE04A-F6FB-40B2-ADB9-B0B0492AE385}" type="presParOf" srcId="{C9471C5D-B4F7-4A97-ABE4-02EE28F2DD36}" destId="{085FD38B-62F1-4458-820B-28D43A3F46DD}" srcOrd="3" destOrd="0" presId="urn:microsoft.com/office/officeart/2005/8/layout/chevron2"/>
    <dgm:cxn modelId="{2007EBC2-F4E6-4F69-B2AA-F172D6AC2A36}" type="presParOf" srcId="{C9471C5D-B4F7-4A97-ABE4-02EE28F2DD36}" destId="{96883C33-3DC9-436E-945D-F58AA6EEE59F}" srcOrd="4" destOrd="0" presId="urn:microsoft.com/office/officeart/2005/8/layout/chevron2"/>
    <dgm:cxn modelId="{1C48386A-AD48-49AC-A9B6-8122FC52CD79}" type="presParOf" srcId="{96883C33-3DC9-436E-945D-F58AA6EEE59F}" destId="{A1AFAE40-B8BC-4720-85A2-30135E5B2AE3}" srcOrd="0" destOrd="0" presId="urn:microsoft.com/office/officeart/2005/8/layout/chevron2"/>
    <dgm:cxn modelId="{86D19861-D12C-420F-9060-77B871688495}" type="presParOf" srcId="{96883C33-3DC9-436E-945D-F58AA6EEE59F}" destId="{89A1AE71-FDA7-421F-A15D-2A7E6251F216}" srcOrd="1" destOrd="0" presId="urn:microsoft.com/office/officeart/2005/8/layout/chevron2"/>
    <dgm:cxn modelId="{5FFB7D74-AE66-4880-89A5-15D58D6D04CE}" type="presParOf" srcId="{C9471C5D-B4F7-4A97-ABE4-02EE28F2DD36}" destId="{0C013F84-9F76-469C-B987-5E6A54F5337F}" srcOrd="5" destOrd="0" presId="urn:microsoft.com/office/officeart/2005/8/layout/chevron2"/>
    <dgm:cxn modelId="{1BD10846-EFEC-426E-95DB-B0C3F4F43E14}" type="presParOf" srcId="{C9471C5D-B4F7-4A97-ABE4-02EE28F2DD36}" destId="{C2F2E138-DF34-46A7-8DDB-1B8271AF3F43}" srcOrd="6" destOrd="0" presId="urn:microsoft.com/office/officeart/2005/8/layout/chevron2"/>
    <dgm:cxn modelId="{80597CC9-063A-471A-A084-246F496C92ED}" type="presParOf" srcId="{C2F2E138-DF34-46A7-8DDB-1B8271AF3F43}" destId="{CD862FA7-3088-4215-922D-7CC34D3AD25F}" srcOrd="0" destOrd="0" presId="urn:microsoft.com/office/officeart/2005/8/layout/chevron2"/>
    <dgm:cxn modelId="{B4020F6E-D7E5-4ED3-98F9-C88552D4A79B}" type="presParOf" srcId="{C2F2E138-DF34-46A7-8DDB-1B8271AF3F43}" destId="{3689CDC7-B1D3-4DBC-BE94-C7BE52774731}" srcOrd="1" destOrd="0" presId="urn:microsoft.com/office/officeart/2005/8/layout/chevron2"/>
    <dgm:cxn modelId="{0418D4B2-06D8-4E79-9AB7-22D7D8C4CA3B}" type="presParOf" srcId="{C9471C5D-B4F7-4A97-ABE4-02EE28F2DD36}" destId="{1A35F76C-323B-449D-BC7B-31DC1CC0416D}" srcOrd="7" destOrd="0" presId="urn:microsoft.com/office/officeart/2005/8/layout/chevron2"/>
    <dgm:cxn modelId="{66A7C573-D7FC-4414-B831-7777031BE9F2}" type="presParOf" srcId="{C9471C5D-B4F7-4A97-ABE4-02EE28F2DD36}" destId="{4D669281-034B-4ABC-A551-144FEB50A9C4}" srcOrd="8" destOrd="0" presId="urn:microsoft.com/office/officeart/2005/8/layout/chevron2"/>
    <dgm:cxn modelId="{337BB3A9-683F-4116-BCBA-110B60DD86F0}" type="presParOf" srcId="{4D669281-034B-4ABC-A551-144FEB50A9C4}" destId="{D6DBE9C1-38BA-4EA1-8A43-5BB2147BD2B8}" srcOrd="0" destOrd="0" presId="urn:microsoft.com/office/officeart/2005/8/layout/chevron2"/>
    <dgm:cxn modelId="{AEF730E3-01A0-4947-8E9E-B288B2C48145}" type="presParOf" srcId="{4D669281-034B-4ABC-A551-144FEB50A9C4}" destId="{ABD00C33-7ACB-41CB-AFE3-1010663C0B8A}" srcOrd="1" destOrd="0" presId="urn:microsoft.com/office/officeart/2005/8/layout/chevron2"/>
    <dgm:cxn modelId="{1C3348CB-4D0C-4112-BC1E-DF16F40677E0}" type="presParOf" srcId="{C9471C5D-B4F7-4A97-ABE4-02EE28F2DD36}" destId="{26B6C007-F96E-4656-94D2-F6B1361DFC2E}" srcOrd="9" destOrd="0" presId="urn:microsoft.com/office/officeart/2005/8/layout/chevron2"/>
    <dgm:cxn modelId="{EF2FF4BF-7BB1-489E-A126-F3C84ED34B3F}" type="presParOf" srcId="{C9471C5D-B4F7-4A97-ABE4-02EE28F2DD36}" destId="{C5CB4816-8B7B-4100-8022-EFF96A87DF51}" srcOrd="10" destOrd="0" presId="urn:microsoft.com/office/officeart/2005/8/layout/chevron2"/>
    <dgm:cxn modelId="{397EBB97-DA64-488C-8BBD-172616F55FC7}" type="presParOf" srcId="{C5CB4816-8B7B-4100-8022-EFF96A87DF51}" destId="{9A5F19A2-DD9E-4490-9CA9-BD3A66300F1C}" srcOrd="0" destOrd="0" presId="urn:microsoft.com/office/officeart/2005/8/layout/chevron2"/>
    <dgm:cxn modelId="{B381057D-A09A-44C5-AF48-F8C8DC32347E}" type="presParOf" srcId="{C5CB4816-8B7B-4100-8022-EFF96A87DF51}" destId="{3C406153-7B0D-4AA5-9116-1662080BC78F}" srcOrd="1" destOrd="0" presId="urn:microsoft.com/office/officeart/2005/8/layout/chevron2"/>
    <dgm:cxn modelId="{19B1E8E1-0F20-42D9-A5ED-4C28A2B0E84D}" type="presParOf" srcId="{C9471C5D-B4F7-4A97-ABE4-02EE28F2DD36}" destId="{5C92C719-0A99-4554-9BF8-C86F32A29FC2}" srcOrd="11" destOrd="0" presId="urn:microsoft.com/office/officeart/2005/8/layout/chevron2"/>
    <dgm:cxn modelId="{0E0D6B1C-C6FB-496A-9061-B3AADF0CA1ED}" type="presParOf" srcId="{C9471C5D-B4F7-4A97-ABE4-02EE28F2DD36}" destId="{61879A96-FD5E-4C80-8510-5C3241808E4E}" srcOrd="12" destOrd="0" presId="urn:microsoft.com/office/officeart/2005/8/layout/chevron2"/>
    <dgm:cxn modelId="{4DB6E9B2-D900-4575-8675-1C4EF994ABFD}" type="presParOf" srcId="{61879A96-FD5E-4C80-8510-5C3241808E4E}" destId="{1BA335D2-CDB8-4103-9577-4666DC9C9CA6}" srcOrd="0" destOrd="0" presId="urn:microsoft.com/office/officeart/2005/8/layout/chevron2"/>
    <dgm:cxn modelId="{17193CC1-DA87-4708-9BA2-B8BAF12C8672}" type="presParOf" srcId="{61879A96-FD5E-4C80-8510-5C3241808E4E}" destId="{5A540DCC-8958-484D-A1EC-22CFD486375E}" srcOrd="1" destOrd="0" presId="urn:microsoft.com/office/officeart/2005/8/layout/chevron2"/>
    <dgm:cxn modelId="{059E71C6-9344-4E6D-A4ED-CCCA4796F230}" type="presParOf" srcId="{C9471C5D-B4F7-4A97-ABE4-02EE28F2DD36}" destId="{8A748D5C-0B70-42EF-A55B-04B22BB285F4}" srcOrd="13" destOrd="0" presId="urn:microsoft.com/office/officeart/2005/8/layout/chevron2"/>
    <dgm:cxn modelId="{4EFF091D-8D28-4684-8D89-1032C0C93D82}" type="presParOf" srcId="{C9471C5D-B4F7-4A97-ABE4-02EE28F2DD36}" destId="{D9D85086-8112-42B2-B148-A5246724CED2}" srcOrd="14" destOrd="0" presId="urn:microsoft.com/office/officeart/2005/8/layout/chevron2"/>
    <dgm:cxn modelId="{F34F62F7-A95D-48C6-A8A9-15BF1F434D58}" type="presParOf" srcId="{D9D85086-8112-42B2-B148-A5246724CED2}" destId="{0232F265-D2A7-4233-AB31-8CB77C32E008}" srcOrd="0" destOrd="0" presId="urn:microsoft.com/office/officeart/2005/8/layout/chevron2"/>
    <dgm:cxn modelId="{6F7E61C4-65A7-48A8-B4F6-B16FE1C398EF}" type="presParOf" srcId="{D9D85086-8112-42B2-B148-A5246724CED2}" destId="{46F382BF-993E-4B78-A0F7-91AB7DA1B4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4AC2D2-96A0-43A4-AC6F-ED1288A97CF2}">
      <dsp:nvSpPr>
        <dsp:cNvPr id="0" name=""/>
        <dsp:cNvSpPr/>
      </dsp:nvSpPr>
      <dsp:spPr>
        <a:xfrm rot="5400000">
          <a:off x="-106773" y="110702"/>
          <a:ext cx="711823" cy="498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</a:t>
          </a:r>
          <a:endParaRPr lang="ru-RU" sz="1400" kern="1200" dirty="0"/>
        </a:p>
      </dsp:txBody>
      <dsp:txXfrm rot="5400000">
        <a:off x="-106773" y="110702"/>
        <a:ext cx="711823" cy="498276"/>
      </dsp:txXfrm>
    </dsp:sp>
    <dsp:sp modelId="{97F82B46-753C-4B77-9F2C-FFC28DA37B4E}">
      <dsp:nvSpPr>
        <dsp:cNvPr id="0" name=""/>
        <dsp:cNvSpPr/>
      </dsp:nvSpPr>
      <dsp:spPr>
        <a:xfrm rot="5400000">
          <a:off x="3675395" y="-3173190"/>
          <a:ext cx="462685" cy="6816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Разработать эскиз рекламного ролика: «Продукты питания»</a:t>
          </a:r>
          <a:endParaRPr lang="ru-RU" sz="1500" kern="1200" dirty="0"/>
        </a:p>
      </dsp:txBody>
      <dsp:txXfrm rot="5400000">
        <a:off x="3675395" y="-3173190"/>
        <a:ext cx="462685" cy="6816923"/>
      </dsp:txXfrm>
    </dsp:sp>
    <dsp:sp modelId="{9F1ABE49-6647-474D-81C4-009CE38CEF6B}">
      <dsp:nvSpPr>
        <dsp:cNvPr id="0" name=""/>
        <dsp:cNvSpPr/>
      </dsp:nvSpPr>
      <dsp:spPr>
        <a:xfrm rot="5400000">
          <a:off x="-106773" y="749026"/>
          <a:ext cx="711823" cy="498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</a:t>
          </a:r>
          <a:endParaRPr lang="ru-RU" sz="1400" kern="1200" dirty="0"/>
        </a:p>
      </dsp:txBody>
      <dsp:txXfrm rot="5400000">
        <a:off x="-106773" y="749026"/>
        <a:ext cx="711823" cy="498276"/>
      </dsp:txXfrm>
    </dsp:sp>
    <dsp:sp modelId="{8FF32330-A249-46FB-A1EE-4E50A3543416}">
      <dsp:nvSpPr>
        <dsp:cNvPr id="0" name=""/>
        <dsp:cNvSpPr/>
      </dsp:nvSpPr>
      <dsp:spPr>
        <a:xfrm rot="5400000">
          <a:off x="3675395" y="-2534866"/>
          <a:ext cx="462685" cy="6816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Найти в интернете информацию о рекламе и материал.</a:t>
          </a:r>
          <a:endParaRPr lang="ru-RU" sz="1500" kern="1200" dirty="0"/>
        </a:p>
      </dsp:txBody>
      <dsp:txXfrm rot="5400000">
        <a:off x="3675395" y="-2534866"/>
        <a:ext cx="462685" cy="6816923"/>
      </dsp:txXfrm>
    </dsp:sp>
    <dsp:sp modelId="{A1AFAE40-B8BC-4720-85A2-30135E5B2AE3}">
      <dsp:nvSpPr>
        <dsp:cNvPr id="0" name=""/>
        <dsp:cNvSpPr/>
      </dsp:nvSpPr>
      <dsp:spPr>
        <a:xfrm rot="5400000">
          <a:off x="-106773" y="1387350"/>
          <a:ext cx="711823" cy="498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</a:t>
          </a:r>
          <a:endParaRPr lang="ru-RU" sz="1400" kern="1200" dirty="0"/>
        </a:p>
      </dsp:txBody>
      <dsp:txXfrm rot="5400000">
        <a:off x="-106773" y="1387350"/>
        <a:ext cx="711823" cy="498276"/>
      </dsp:txXfrm>
    </dsp:sp>
    <dsp:sp modelId="{89A1AE71-FDA7-421F-A15D-2A7E6251F216}">
      <dsp:nvSpPr>
        <dsp:cNvPr id="0" name=""/>
        <dsp:cNvSpPr/>
      </dsp:nvSpPr>
      <dsp:spPr>
        <a:xfrm rot="5400000">
          <a:off x="3675395" y="-1896542"/>
          <a:ext cx="462685" cy="6816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Использовать графический редактор </a:t>
          </a:r>
          <a:r>
            <a:rPr lang="en-US" sz="1500" kern="1200" dirty="0" smtClean="0"/>
            <a:t>Adobe Photoshop</a:t>
          </a:r>
          <a:r>
            <a:rPr lang="ru-RU" sz="1500" kern="1200" dirty="0" smtClean="0"/>
            <a:t> для создания статической картинки</a:t>
          </a:r>
          <a:endParaRPr lang="ru-RU" sz="1500" kern="1200" dirty="0"/>
        </a:p>
      </dsp:txBody>
      <dsp:txXfrm rot="5400000">
        <a:off x="3675395" y="-1896542"/>
        <a:ext cx="462685" cy="6816923"/>
      </dsp:txXfrm>
    </dsp:sp>
    <dsp:sp modelId="{CD862FA7-3088-4215-922D-7CC34D3AD25F}">
      <dsp:nvSpPr>
        <dsp:cNvPr id="0" name=""/>
        <dsp:cNvSpPr/>
      </dsp:nvSpPr>
      <dsp:spPr>
        <a:xfrm rot="5400000">
          <a:off x="-106773" y="2025674"/>
          <a:ext cx="711823" cy="498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</a:t>
          </a:r>
          <a:endParaRPr lang="ru-RU" sz="1400" kern="1200" dirty="0"/>
        </a:p>
      </dsp:txBody>
      <dsp:txXfrm rot="5400000">
        <a:off x="-106773" y="2025674"/>
        <a:ext cx="711823" cy="498276"/>
      </dsp:txXfrm>
    </dsp:sp>
    <dsp:sp modelId="{3689CDC7-B1D3-4DBC-BE94-C7BE52774731}">
      <dsp:nvSpPr>
        <dsp:cNvPr id="0" name=""/>
        <dsp:cNvSpPr/>
      </dsp:nvSpPr>
      <dsp:spPr>
        <a:xfrm rot="5400000">
          <a:off x="3675395" y="-1258218"/>
          <a:ext cx="462685" cy="6816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Используя Звуковой редактор создать «</a:t>
          </a:r>
          <a:r>
            <a:rPr lang="ru-RU" sz="1500" kern="1200" dirty="0" err="1" smtClean="0"/>
            <a:t>озвучку</a:t>
          </a:r>
          <a:r>
            <a:rPr lang="ru-RU" sz="1500" kern="1200" dirty="0" smtClean="0"/>
            <a:t>» ролика</a:t>
          </a:r>
          <a:endParaRPr lang="ru-RU" sz="1500" kern="1200" dirty="0"/>
        </a:p>
      </dsp:txBody>
      <dsp:txXfrm rot="5400000">
        <a:off x="3675395" y="-1258218"/>
        <a:ext cx="462685" cy="6816923"/>
      </dsp:txXfrm>
    </dsp:sp>
    <dsp:sp modelId="{D6DBE9C1-38BA-4EA1-8A43-5BB2147BD2B8}">
      <dsp:nvSpPr>
        <dsp:cNvPr id="0" name=""/>
        <dsp:cNvSpPr/>
      </dsp:nvSpPr>
      <dsp:spPr>
        <a:xfrm rot="5400000">
          <a:off x="-106773" y="2663998"/>
          <a:ext cx="711823" cy="498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 </a:t>
          </a:r>
          <a:endParaRPr lang="ru-RU" sz="1400" kern="1200" dirty="0"/>
        </a:p>
      </dsp:txBody>
      <dsp:txXfrm rot="5400000">
        <a:off x="-106773" y="2663998"/>
        <a:ext cx="711823" cy="498276"/>
      </dsp:txXfrm>
    </dsp:sp>
    <dsp:sp modelId="{ABD00C33-7ACB-41CB-AFE3-1010663C0B8A}">
      <dsp:nvSpPr>
        <dsp:cNvPr id="0" name=""/>
        <dsp:cNvSpPr/>
      </dsp:nvSpPr>
      <dsp:spPr>
        <a:xfrm rot="5400000">
          <a:off x="3675395" y="-619893"/>
          <a:ext cx="462685" cy="6816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Исследовать возможности </a:t>
          </a:r>
          <a:r>
            <a:rPr lang="en-US" sz="1500" kern="1200" dirty="0" smtClean="0"/>
            <a:t> </a:t>
          </a:r>
          <a:r>
            <a:rPr lang="ru-RU" sz="1500" kern="1200" dirty="0" smtClean="0"/>
            <a:t>программы </a:t>
          </a:r>
          <a:r>
            <a:rPr lang="en-US" sz="1500" kern="1200" dirty="0" smtClean="0"/>
            <a:t>Particle Illusion </a:t>
          </a:r>
          <a:r>
            <a:rPr lang="ru-RU" sz="1500" kern="1200" dirty="0" smtClean="0"/>
            <a:t>для создания анимации</a:t>
          </a:r>
          <a:endParaRPr lang="ru-RU" sz="1500" kern="1200" dirty="0"/>
        </a:p>
      </dsp:txBody>
      <dsp:txXfrm rot="5400000">
        <a:off x="3675395" y="-619893"/>
        <a:ext cx="462685" cy="6816923"/>
      </dsp:txXfrm>
    </dsp:sp>
    <dsp:sp modelId="{9A5F19A2-DD9E-4490-9CA9-BD3A66300F1C}">
      <dsp:nvSpPr>
        <dsp:cNvPr id="0" name=""/>
        <dsp:cNvSpPr/>
      </dsp:nvSpPr>
      <dsp:spPr>
        <a:xfrm rot="5400000">
          <a:off x="-106773" y="3302323"/>
          <a:ext cx="711823" cy="498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</a:t>
          </a:r>
          <a:endParaRPr lang="ru-RU" sz="1400" kern="1200" dirty="0"/>
        </a:p>
      </dsp:txBody>
      <dsp:txXfrm rot="5400000">
        <a:off x="-106773" y="3302323"/>
        <a:ext cx="711823" cy="498276"/>
      </dsp:txXfrm>
    </dsp:sp>
    <dsp:sp modelId="{3C406153-7B0D-4AA5-9116-1662080BC78F}">
      <dsp:nvSpPr>
        <dsp:cNvPr id="0" name=""/>
        <dsp:cNvSpPr/>
      </dsp:nvSpPr>
      <dsp:spPr>
        <a:xfrm rot="5400000">
          <a:off x="3675395" y="18430"/>
          <a:ext cx="462685" cy="6816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Смонтировать рекламный ролик, объединив  работу всей группы</a:t>
          </a:r>
          <a:endParaRPr lang="ru-RU" sz="1500" kern="1200" dirty="0"/>
        </a:p>
      </dsp:txBody>
      <dsp:txXfrm rot="5400000">
        <a:off x="3675395" y="18430"/>
        <a:ext cx="462685" cy="6816923"/>
      </dsp:txXfrm>
    </dsp:sp>
    <dsp:sp modelId="{1BA335D2-CDB8-4103-9577-4666DC9C9CA6}">
      <dsp:nvSpPr>
        <dsp:cNvPr id="0" name=""/>
        <dsp:cNvSpPr/>
      </dsp:nvSpPr>
      <dsp:spPr>
        <a:xfrm rot="5400000">
          <a:off x="-106773" y="3940647"/>
          <a:ext cx="711823" cy="498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</a:t>
          </a:r>
          <a:endParaRPr lang="ru-RU" sz="1400" kern="1200" dirty="0"/>
        </a:p>
      </dsp:txBody>
      <dsp:txXfrm rot="5400000">
        <a:off x="-106773" y="3940647"/>
        <a:ext cx="711823" cy="498276"/>
      </dsp:txXfrm>
    </dsp:sp>
    <dsp:sp modelId="{5A540DCC-8958-484D-A1EC-22CFD486375E}">
      <dsp:nvSpPr>
        <dsp:cNvPr id="0" name=""/>
        <dsp:cNvSpPr/>
      </dsp:nvSpPr>
      <dsp:spPr>
        <a:xfrm rot="5400000">
          <a:off x="3675395" y="656754"/>
          <a:ext cx="462685" cy="6816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Рассчитать в </a:t>
          </a:r>
          <a:r>
            <a:rPr lang="en-US" sz="1500" kern="1200" dirty="0" smtClean="0"/>
            <a:t>MS Excel </a:t>
          </a:r>
          <a:r>
            <a:rPr lang="ru-RU" sz="1500" kern="1200" dirty="0" smtClean="0"/>
            <a:t>затраты на изготовление рекламы</a:t>
          </a:r>
          <a:endParaRPr lang="ru-RU" sz="1500" kern="1200" dirty="0"/>
        </a:p>
      </dsp:txBody>
      <dsp:txXfrm rot="5400000">
        <a:off x="3675395" y="656754"/>
        <a:ext cx="462685" cy="6816923"/>
      </dsp:txXfrm>
    </dsp:sp>
    <dsp:sp modelId="{0232F265-D2A7-4233-AB31-8CB77C32E008}">
      <dsp:nvSpPr>
        <dsp:cNvPr id="0" name=""/>
        <dsp:cNvSpPr/>
      </dsp:nvSpPr>
      <dsp:spPr>
        <a:xfrm rot="5400000">
          <a:off x="-106773" y="4578971"/>
          <a:ext cx="711823" cy="4982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</a:t>
          </a:r>
          <a:endParaRPr lang="ru-RU" sz="1400" kern="1200" dirty="0"/>
        </a:p>
      </dsp:txBody>
      <dsp:txXfrm rot="5400000">
        <a:off x="-106773" y="4578971"/>
        <a:ext cx="711823" cy="498276"/>
      </dsp:txXfrm>
    </dsp:sp>
    <dsp:sp modelId="{46F382BF-993E-4B78-A0F7-91AB7DA1B408}">
      <dsp:nvSpPr>
        <dsp:cNvPr id="0" name=""/>
        <dsp:cNvSpPr/>
      </dsp:nvSpPr>
      <dsp:spPr>
        <a:xfrm rot="5400000">
          <a:off x="3675395" y="1295078"/>
          <a:ext cx="462685" cy="6816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Презентовать ролик </a:t>
          </a:r>
          <a:endParaRPr lang="ru-RU" sz="1500" kern="1200" dirty="0"/>
        </a:p>
      </dsp:txBody>
      <dsp:txXfrm rot="5400000">
        <a:off x="3675395" y="1295078"/>
        <a:ext cx="462685" cy="68169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4AC2D2-96A0-43A4-AC6F-ED1288A97CF2}">
      <dsp:nvSpPr>
        <dsp:cNvPr id="0" name=""/>
        <dsp:cNvSpPr/>
      </dsp:nvSpPr>
      <dsp:spPr>
        <a:xfrm rot="5400000">
          <a:off x="-103007" y="103956"/>
          <a:ext cx="686717" cy="4807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</a:t>
          </a:r>
          <a:endParaRPr lang="ru-RU" sz="1400" kern="1200" dirty="0"/>
        </a:p>
      </dsp:txBody>
      <dsp:txXfrm rot="5400000">
        <a:off x="-103007" y="103956"/>
        <a:ext cx="686717" cy="480702"/>
      </dsp:txXfrm>
    </dsp:sp>
    <dsp:sp modelId="{97F82B46-753C-4B77-9F2C-FFC28DA37B4E}">
      <dsp:nvSpPr>
        <dsp:cNvPr id="0" name=""/>
        <dsp:cNvSpPr/>
      </dsp:nvSpPr>
      <dsp:spPr>
        <a:xfrm rot="5400000">
          <a:off x="2706392" y="-2224741"/>
          <a:ext cx="446366" cy="4897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Разработать эскиз рекламного ролика: </a:t>
          </a:r>
          <a:r>
            <a:rPr lang="en-US" sz="1300" b="1" kern="1200" dirty="0" smtClean="0"/>
            <a:t>(PAINT)</a:t>
          </a:r>
          <a:endParaRPr lang="ru-RU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5400000">
        <a:off x="2706392" y="-2224741"/>
        <a:ext cx="446366" cy="4897747"/>
      </dsp:txXfrm>
    </dsp:sp>
    <dsp:sp modelId="{9F1ABE49-6647-474D-81C4-009CE38CEF6B}">
      <dsp:nvSpPr>
        <dsp:cNvPr id="0" name=""/>
        <dsp:cNvSpPr/>
      </dsp:nvSpPr>
      <dsp:spPr>
        <a:xfrm rot="5400000">
          <a:off x="-103007" y="716782"/>
          <a:ext cx="686717" cy="4807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</a:t>
          </a:r>
          <a:endParaRPr lang="ru-RU" sz="1400" kern="1200" dirty="0"/>
        </a:p>
      </dsp:txBody>
      <dsp:txXfrm rot="5400000">
        <a:off x="-103007" y="716782"/>
        <a:ext cx="686717" cy="480702"/>
      </dsp:txXfrm>
    </dsp:sp>
    <dsp:sp modelId="{8FF32330-A249-46FB-A1EE-4E50A3543416}">
      <dsp:nvSpPr>
        <dsp:cNvPr id="0" name=""/>
        <dsp:cNvSpPr/>
      </dsp:nvSpPr>
      <dsp:spPr>
        <a:xfrm rot="5400000">
          <a:off x="2706392" y="-1611915"/>
          <a:ext cx="446366" cy="4897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Найти в интернете информацию о рекламе и материал</a:t>
          </a:r>
          <a:r>
            <a:rPr lang="ru-RU" sz="1300" b="1" kern="1200" dirty="0" smtClean="0"/>
            <a:t>.</a:t>
          </a:r>
          <a:r>
            <a:rPr lang="en-US" sz="1300" b="1" kern="1200" dirty="0" smtClean="0"/>
            <a:t> (Opera, Internet Explorer)</a:t>
          </a:r>
          <a:endParaRPr lang="ru-RU" sz="1300" b="1" kern="1200" dirty="0"/>
        </a:p>
      </dsp:txBody>
      <dsp:txXfrm rot="5400000">
        <a:off x="2706392" y="-1611915"/>
        <a:ext cx="446366" cy="4897747"/>
      </dsp:txXfrm>
    </dsp:sp>
    <dsp:sp modelId="{A1AFAE40-B8BC-4720-85A2-30135E5B2AE3}">
      <dsp:nvSpPr>
        <dsp:cNvPr id="0" name=""/>
        <dsp:cNvSpPr/>
      </dsp:nvSpPr>
      <dsp:spPr>
        <a:xfrm rot="5400000">
          <a:off x="-103007" y="1329609"/>
          <a:ext cx="686717" cy="4807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</a:t>
          </a:r>
          <a:endParaRPr lang="ru-RU" sz="1400" kern="1200" dirty="0"/>
        </a:p>
      </dsp:txBody>
      <dsp:txXfrm rot="5400000">
        <a:off x="-103007" y="1329609"/>
        <a:ext cx="686717" cy="480702"/>
      </dsp:txXfrm>
    </dsp:sp>
    <dsp:sp modelId="{89A1AE71-FDA7-421F-A15D-2A7E6251F216}">
      <dsp:nvSpPr>
        <dsp:cNvPr id="0" name=""/>
        <dsp:cNvSpPr/>
      </dsp:nvSpPr>
      <dsp:spPr>
        <a:xfrm rot="5400000">
          <a:off x="2706392" y="-999088"/>
          <a:ext cx="446366" cy="4897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Использовать графический </a:t>
          </a:r>
          <a:r>
            <a:rPr lang="ru-RU" sz="1300" b="1" kern="1200" dirty="0" smtClean="0"/>
            <a:t>редактор </a:t>
          </a:r>
          <a:r>
            <a:rPr lang="en-US" sz="1300" b="1" kern="1200" dirty="0" smtClean="0"/>
            <a:t>Adobe Photoshop</a:t>
          </a:r>
          <a:r>
            <a:rPr lang="ru-RU" sz="1300" b="1" kern="1200" dirty="0" smtClean="0"/>
            <a:t> </a:t>
          </a:r>
          <a:r>
            <a:rPr lang="ru-RU" sz="1300" kern="1200" dirty="0" smtClean="0"/>
            <a:t>для создания статической картинки</a:t>
          </a:r>
          <a:endParaRPr lang="ru-RU" sz="1300" kern="1200" dirty="0"/>
        </a:p>
      </dsp:txBody>
      <dsp:txXfrm rot="5400000">
        <a:off x="2706392" y="-999088"/>
        <a:ext cx="446366" cy="4897747"/>
      </dsp:txXfrm>
    </dsp:sp>
    <dsp:sp modelId="{CD862FA7-3088-4215-922D-7CC34D3AD25F}">
      <dsp:nvSpPr>
        <dsp:cNvPr id="0" name=""/>
        <dsp:cNvSpPr/>
      </dsp:nvSpPr>
      <dsp:spPr>
        <a:xfrm rot="5400000">
          <a:off x="-103007" y="1942435"/>
          <a:ext cx="686717" cy="4807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</a:t>
          </a:r>
          <a:endParaRPr lang="ru-RU" sz="1400" kern="1200" dirty="0"/>
        </a:p>
      </dsp:txBody>
      <dsp:txXfrm rot="5400000">
        <a:off x="-103007" y="1942435"/>
        <a:ext cx="686717" cy="480702"/>
      </dsp:txXfrm>
    </dsp:sp>
    <dsp:sp modelId="{3689CDC7-B1D3-4DBC-BE94-C7BE52774731}">
      <dsp:nvSpPr>
        <dsp:cNvPr id="0" name=""/>
        <dsp:cNvSpPr/>
      </dsp:nvSpPr>
      <dsp:spPr>
        <a:xfrm rot="5400000">
          <a:off x="2706392" y="-386262"/>
          <a:ext cx="446366" cy="4897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Используя Звуковой редактор создать «</a:t>
          </a:r>
          <a:r>
            <a:rPr lang="ru-RU" sz="1300" kern="1200" dirty="0" err="1" smtClean="0"/>
            <a:t>озвучку</a:t>
          </a:r>
          <a:r>
            <a:rPr lang="ru-RU" sz="1300" kern="1200" dirty="0" smtClean="0"/>
            <a:t>» ролика</a:t>
          </a:r>
          <a:r>
            <a:rPr lang="en-US" sz="1300" kern="1200" dirty="0" smtClean="0"/>
            <a:t> </a:t>
          </a:r>
          <a:r>
            <a:rPr lang="en-US" sz="1300" b="1" kern="1200" dirty="0" smtClean="0"/>
            <a:t>(Adobe Premiere)</a:t>
          </a:r>
          <a:endParaRPr lang="ru-RU" sz="1300" b="1" kern="1200" dirty="0"/>
        </a:p>
      </dsp:txBody>
      <dsp:txXfrm rot="5400000">
        <a:off x="2706392" y="-386262"/>
        <a:ext cx="446366" cy="4897747"/>
      </dsp:txXfrm>
    </dsp:sp>
    <dsp:sp modelId="{D6DBE9C1-38BA-4EA1-8A43-5BB2147BD2B8}">
      <dsp:nvSpPr>
        <dsp:cNvPr id="0" name=""/>
        <dsp:cNvSpPr/>
      </dsp:nvSpPr>
      <dsp:spPr>
        <a:xfrm rot="5400000">
          <a:off x="-103007" y="2555261"/>
          <a:ext cx="686717" cy="4807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 </a:t>
          </a:r>
          <a:endParaRPr lang="ru-RU" sz="1400" kern="1200" dirty="0"/>
        </a:p>
      </dsp:txBody>
      <dsp:txXfrm rot="5400000">
        <a:off x="-103007" y="2555261"/>
        <a:ext cx="686717" cy="480702"/>
      </dsp:txXfrm>
    </dsp:sp>
    <dsp:sp modelId="{ABD00C33-7ACB-41CB-AFE3-1010663C0B8A}">
      <dsp:nvSpPr>
        <dsp:cNvPr id="0" name=""/>
        <dsp:cNvSpPr/>
      </dsp:nvSpPr>
      <dsp:spPr>
        <a:xfrm rot="5400000">
          <a:off x="2706392" y="226563"/>
          <a:ext cx="446366" cy="4897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Исследовать возможности </a:t>
          </a:r>
          <a:r>
            <a:rPr lang="en-US" sz="1300" kern="1200" dirty="0" smtClean="0"/>
            <a:t> </a:t>
          </a:r>
          <a:r>
            <a:rPr lang="ru-RU" sz="1300" kern="1200" dirty="0" smtClean="0"/>
            <a:t>программы </a:t>
          </a:r>
          <a:r>
            <a:rPr lang="en-US" sz="1300" b="1" kern="1200" dirty="0" smtClean="0"/>
            <a:t>Particle Illusion </a:t>
          </a:r>
          <a:r>
            <a:rPr lang="ru-RU" sz="1300" kern="1200" dirty="0" smtClean="0"/>
            <a:t>для создания анимации</a:t>
          </a:r>
          <a:endParaRPr lang="ru-RU" sz="1300" kern="1200" dirty="0"/>
        </a:p>
      </dsp:txBody>
      <dsp:txXfrm rot="5400000">
        <a:off x="2706392" y="226563"/>
        <a:ext cx="446366" cy="4897747"/>
      </dsp:txXfrm>
    </dsp:sp>
    <dsp:sp modelId="{9A5F19A2-DD9E-4490-9CA9-BD3A66300F1C}">
      <dsp:nvSpPr>
        <dsp:cNvPr id="0" name=""/>
        <dsp:cNvSpPr/>
      </dsp:nvSpPr>
      <dsp:spPr>
        <a:xfrm rot="5400000">
          <a:off x="-103007" y="3168088"/>
          <a:ext cx="686717" cy="4807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6</a:t>
          </a:r>
          <a:endParaRPr lang="ru-RU" sz="1400" kern="1200" dirty="0"/>
        </a:p>
      </dsp:txBody>
      <dsp:txXfrm rot="5400000">
        <a:off x="-103007" y="3168088"/>
        <a:ext cx="686717" cy="480702"/>
      </dsp:txXfrm>
    </dsp:sp>
    <dsp:sp modelId="{3C406153-7B0D-4AA5-9116-1662080BC78F}">
      <dsp:nvSpPr>
        <dsp:cNvPr id="0" name=""/>
        <dsp:cNvSpPr/>
      </dsp:nvSpPr>
      <dsp:spPr>
        <a:xfrm rot="5400000">
          <a:off x="2706392" y="839390"/>
          <a:ext cx="446366" cy="4897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Смонтировать рекламный ролик, объединив  работу всей группы</a:t>
          </a:r>
          <a:r>
            <a:rPr lang="en-US" sz="1300" kern="1200" dirty="0" smtClean="0"/>
            <a:t> </a:t>
          </a:r>
          <a:r>
            <a:rPr lang="en-US" sz="1300" b="1" kern="1200" dirty="0" smtClean="0"/>
            <a:t>(Move Maker)</a:t>
          </a:r>
          <a:endParaRPr lang="ru-RU" sz="1300" b="1" kern="1200" dirty="0"/>
        </a:p>
      </dsp:txBody>
      <dsp:txXfrm rot="5400000">
        <a:off x="2706392" y="839390"/>
        <a:ext cx="446366" cy="4897747"/>
      </dsp:txXfrm>
    </dsp:sp>
    <dsp:sp modelId="{1BA335D2-CDB8-4103-9577-4666DC9C9CA6}">
      <dsp:nvSpPr>
        <dsp:cNvPr id="0" name=""/>
        <dsp:cNvSpPr/>
      </dsp:nvSpPr>
      <dsp:spPr>
        <a:xfrm rot="5400000">
          <a:off x="-103007" y="3780914"/>
          <a:ext cx="686717" cy="4807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7</a:t>
          </a:r>
          <a:endParaRPr lang="ru-RU" sz="1400" kern="1200" dirty="0"/>
        </a:p>
      </dsp:txBody>
      <dsp:txXfrm rot="5400000">
        <a:off x="-103007" y="3780914"/>
        <a:ext cx="686717" cy="480702"/>
      </dsp:txXfrm>
    </dsp:sp>
    <dsp:sp modelId="{5A540DCC-8958-484D-A1EC-22CFD486375E}">
      <dsp:nvSpPr>
        <dsp:cNvPr id="0" name=""/>
        <dsp:cNvSpPr/>
      </dsp:nvSpPr>
      <dsp:spPr>
        <a:xfrm rot="5400000">
          <a:off x="2706392" y="1452216"/>
          <a:ext cx="446366" cy="4897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Рассчитать в </a:t>
          </a:r>
          <a:r>
            <a:rPr lang="en-US" sz="1300" b="1" kern="1200" dirty="0" smtClean="0"/>
            <a:t>MS Excel</a:t>
          </a:r>
          <a:r>
            <a:rPr lang="en-US" sz="1300" kern="1200" dirty="0" smtClean="0"/>
            <a:t> </a:t>
          </a:r>
          <a:r>
            <a:rPr lang="ru-RU" sz="1300" kern="1200" dirty="0" smtClean="0"/>
            <a:t>затраты на изготовление рекламы</a:t>
          </a:r>
          <a:endParaRPr lang="ru-RU" sz="1300" kern="1200" dirty="0"/>
        </a:p>
      </dsp:txBody>
      <dsp:txXfrm rot="5400000">
        <a:off x="2706392" y="1452216"/>
        <a:ext cx="446366" cy="4897747"/>
      </dsp:txXfrm>
    </dsp:sp>
    <dsp:sp modelId="{0232F265-D2A7-4233-AB31-8CB77C32E008}">
      <dsp:nvSpPr>
        <dsp:cNvPr id="0" name=""/>
        <dsp:cNvSpPr/>
      </dsp:nvSpPr>
      <dsp:spPr>
        <a:xfrm rot="5400000">
          <a:off x="-103007" y="4393741"/>
          <a:ext cx="686717" cy="48070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8</a:t>
          </a:r>
          <a:endParaRPr lang="ru-RU" sz="1400" kern="1200" dirty="0"/>
        </a:p>
      </dsp:txBody>
      <dsp:txXfrm rot="5400000">
        <a:off x="-103007" y="4393741"/>
        <a:ext cx="686717" cy="480702"/>
      </dsp:txXfrm>
    </dsp:sp>
    <dsp:sp modelId="{46F382BF-993E-4B78-A0F7-91AB7DA1B408}">
      <dsp:nvSpPr>
        <dsp:cNvPr id="0" name=""/>
        <dsp:cNvSpPr/>
      </dsp:nvSpPr>
      <dsp:spPr>
        <a:xfrm rot="5400000">
          <a:off x="2706392" y="2065042"/>
          <a:ext cx="446366" cy="4897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Презентовать ролик</a:t>
          </a:r>
          <a:r>
            <a:rPr lang="en-US" sz="1300" kern="1200" dirty="0" smtClean="0"/>
            <a:t> </a:t>
          </a:r>
          <a:r>
            <a:rPr lang="en-US" sz="1300" b="0" kern="1200" dirty="0" smtClean="0"/>
            <a:t>(</a:t>
          </a:r>
          <a:r>
            <a:rPr lang="ru-RU" sz="1300" b="0" kern="1200" dirty="0" smtClean="0"/>
            <a:t>Проигрыватель, кодеки, </a:t>
          </a:r>
          <a:r>
            <a:rPr lang="en-US" sz="1300" b="1" kern="1200" dirty="0" smtClean="0"/>
            <a:t>PowerPoint)</a:t>
          </a:r>
          <a:r>
            <a:rPr lang="ru-RU" sz="1300" b="1" kern="1200" dirty="0" smtClean="0"/>
            <a:t> </a:t>
          </a:r>
          <a:endParaRPr lang="ru-RU" sz="1300" b="1" kern="1200" dirty="0"/>
        </a:p>
      </dsp:txBody>
      <dsp:txXfrm rot="5400000">
        <a:off x="2706392" y="2065042"/>
        <a:ext cx="446366" cy="4897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29D4766-E64D-481B-A4E4-7942DB0F6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5FE58D-66D7-46B3-B919-4F4B2CFAF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9750" y="5084763"/>
            <a:ext cx="8207375" cy="7937"/>
            <a:chOff x="295" y="1974"/>
            <a:chExt cx="5170" cy="5"/>
          </a:xfrm>
        </p:grpSpPr>
        <p:sp>
          <p:nvSpPr>
            <p:cNvPr id="5" name="Line 15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 sz="4800"/>
            </a:p>
          </p:txBody>
        </p:sp>
        <p:sp>
          <p:nvSpPr>
            <p:cNvPr id="6" name="Line 16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 sz="4800"/>
            </a:p>
          </p:txBody>
        </p:sp>
      </p:grp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042988" y="188913"/>
            <a:ext cx="5616575" cy="3968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000" b="1">
                <a:solidFill>
                  <a:srgbClr val="D9241C"/>
                </a:solidFill>
              </a:rPr>
              <a:t>Семинар партнеров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042988" y="476250"/>
            <a:ext cx="8351837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600">
                <a:solidFill>
                  <a:srgbClr val="800000"/>
                </a:solidFill>
              </a:rPr>
              <a:t>27–28 сентября 2009 года, г. Москва, гостиница «Космос»</a:t>
            </a:r>
          </a:p>
        </p:txBody>
      </p:sp>
      <p:pic>
        <p:nvPicPr>
          <p:cNvPr id="9" name="Picture 34" descr="лого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4800"/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35238"/>
            <a:ext cx="7772400" cy="1470025"/>
          </a:xfrm>
        </p:spPr>
        <p:txBody>
          <a:bodyPr/>
          <a:lstStyle>
            <a:lvl1pPr algn="ctr">
              <a:defRPr sz="4800">
                <a:solidFill>
                  <a:srgbClr val="CC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CC33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3766-F3EF-48F5-A34B-C097B9F10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480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480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45735-C035-4A67-A4D5-41BF5EEF3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04C6-93A5-4718-9D0E-3A9ED22F4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113" y="5157788"/>
            <a:ext cx="4038600" cy="68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0113" y="5157788"/>
            <a:ext cx="4038600" cy="68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2BC88-A3FB-46C2-9CCD-AE9BFB15F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341438"/>
            <a:ext cx="2062162" cy="4497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113" y="1341438"/>
            <a:ext cx="6035675" cy="4497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8785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ECB39-E6BD-4BF1-BD10-94F4F920B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E6381-759E-4B9E-B623-A5D45199F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85A18-257F-49AE-BA27-0700132E5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388A-FE25-4CD0-B65A-70E002621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03A1-7688-4C68-9AC3-0802732E0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85FB-509D-4A3B-AE12-663462C48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1C_06_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616700"/>
            <a:ext cx="914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5" descr="1C_0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7" name="Line 7"/>
          <p:cNvSpPr>
            <a:spLocks noChangeShapeType="1"/>
          </p:cNvSpPr>
          <p:nvPr/>
        </p:nvSpPr>
        <p:spPr bwMode="auto">
          <a:xfrm>
            <a:off x="1258888" y="115888"/>
            <a:ext cx="0" cy="865187"/>
          </a:xfrm>
          <a:prstGeom prst="line">
            <a:avLst/>
          </a:prstGeom>
          <a:noFill/>
          <a:ln w="12699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4800"/>
          </a:p>
        </p:txBody>
      </p:sp>
      <p:sp>
        <p:nvSpPr>
          <p:cNvPr id="153608" name="Line 8"/>
          <p:cNvSpPr>
            <a:spLocks noChangeShapeType="1"/>
          </p:cNvSpPr>
          <p:nvPr/>
        </p:nvSpPr>
        <p:spPr bwMode="auto">
          <a:xfrm>
            <a:off x="1258888" y="117475"/>
            <a:ext cx="0" cy="865188"/>
          </a:xfrm>
          <a:prstGeom prst="line">
            <a:avLst/>
          </a:prstGeom>
          <a:noFill/>
          <a:ln w="12699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4800"/>
          </a:p>
        </p:txBody>
      </p:sp>
      <p:pic>
        <p:nvPicPr>
          <p:cNvPr id="1030" name="Picture 44" descr="лого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260350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56181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268413"/>
            <a:ext cx="89281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81724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97650"/>
            <a:ext cx="7667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fld id="{3D920A97-EFF8-4D16-97EA-FB8B0DDB7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54" r:id="rId2"/>
    <p:sldLayoutId id="2147484053" r:id="rId3"/>
    <p:sldLayoutId id="2147484052" r:id="rId4"/>
    <p:sldLayoutId id="2147484051" r:id="rId5"/>
    <p:sldLayoutId id="2147484050" r:id="rId6"/>
    <p:sldLayoutId id="2147484049" r:id="rId7"/>
    <p:sldLayoutId id="2147484048" r:id="rId8"/>
    <p:sldLayoutId id="2147484047" r:id="rId9"/>
    <p:sldLayoutId id="2147484046" r:id="rId10"/>
    <p:sldLayoutId id="2147484045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2400"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"/>
          <p:cNvGrpSpPr>
            <a:grpSpLocks/>
          </p:cNvGrpSpPr>
          <p:nvPr/>
        </p:nvGrpSpPr>
        <p:grpSpPr bwMode="auto">
          <a:xfrm>
            <a:off x="468313" y="4124325"/>
            <a:ext cx="8207375" cy="7938"/>
            <a:chOff x="295" y="1974"/>
            <a:chExt cx="5170" cy="5"/>
          </a:xfrm>
        </p:grpSpPr>
        <p:sp>
          <p:nvSpPr>
            <p:cNvPr id="926731" name="Line 11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 sz="4800"/>
            </a:p>
          </p:txBody>
        </p:sp>
        <p:sp>
          <p:nvSpPr>
            <p:cNvPr id="926732" name="Line 12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 sz="4800"/>
            </a:p>
          </p:txBody>
        </p:sp>
      </p:grpSp>
      <p:sp>
        <p:nvSpPr>
          <p:cNvPr id="20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1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52" name="Picture 16" descr="лого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260350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4" r:id="rId2"/>
    <p:sldLayoutId id="2147484063" r:id="rId3"/>
    <p:sldLayoutId id="2147484062" r:id="rId4"/>
    <p:sldLayoutId id="2147484061" r:id="rId5"/>
    <p:sldLayoutId id="2147484060" r:id="rId6"/>
    <p:sldLayoutId id="2147484059" r:id="rId7"/>
    <p:sldLayoutId id="2147484058" r:id="rId8"/>
    <p:sldLayoutId id="2147484057" r:id="rId9"/>
    <p:sldLayoutId id="2147484056" r:id="rId10"/>
    <p:sldLayoutId id="2147484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3300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лого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333375"/>
            <a:ext cx="80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890" name="Line 10"/>
          <p:cNvSpPr>
            <a:spLocks noChangeShapeType="1"/>
          </p:cNvSpPr>
          <p:nvPr/>
        </p:nvSpPr>
        <p:spPr bwMode="auto">
          <a:xfrm>
            <a:off x="971550" y="115888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4800"/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41438"/>
            <a:ext cx="8229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5157788"/>
            <a:ext cx="82296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3078" name="Group 13"/>
          <p:cNvGrpSpPr>
            <a:grpSpLocks/>
          </p:cNvGrpSpPr>
          <p:nvPr/>
        </p:nvGrpSpPr>
        <p:grpSpPr bwMode="auto">
          <a:xfrm>
            <a:off x="539750" y="5084763"/>
            <a:ext cx="8207375" cy="7937"/>
            <a:chOff x="295" y="1974"/>
            <a:chExt cx="5170" cy="5"/>
          </a:xfrm>
        </p:grpSpPr>
        <p:sp>
          <p:nvSpPr>
            <p:cNvPr id="1146894" name="Line 14"/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 sz="4800"/>
            </a:p>
          </p:txBody>
        </p:sp>
        <p:sp>
          <p:nvSpPr>
            <p:cNvPr id="1146895" name="Line 15"/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endParaRPr lang="ru-RU" sz="4800"/>
            </a:p>
          </p:txBody>
        </p:sp>
      </p:grpSp>
      <p:sp>
        <p:nvSpPr>
          <p:cNvPr id="1146896" name="Text Box 16"/>
          <p:cNvSpPr txBox="1">
            <a:spLocks noChangeArrowheads="1"/>
          </p:cNvSpPr>
          <p:nvPr/>
        </p:nvSpPr>
        <p:spPr bwMode="auto">
          <a:xfrm>
            <a:off x="1042988" y="692150"/>
            <a:ext cx="8351837" cy="336550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600">
                <a:solidFill>
                  <a:srgbClr val="800000"/>
                </a:solidFill>
              </a:rPr>
              <a:t>25–26 сентября 2009 года, г. Москва, гостиница «Космос»</a:t>
            </a:r>
          </a:p>
        </p:txBody>
      </p:sp>
      <p:sp>
        <p:nvSpPr>
          <p:cNvPr id="1146897" name="Text Box 17"/>
          <p:cNvSpPr txBox="1">
            <a:spLocks noChangeArrowheads="1"/>
          </p:cNvSpPr>
          <p:nvPr/>
        </p:nvSpPr>
        <p:spPr bwMode="auto">
          <a:xfrm>
            <a:off x="1042988" y="173038"/>
            <a:ext cx="5616575" cy="53022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1800" b="1">
                <a:solidFill>
                  <a:srgbClr val="D9241C"/>
                </a:solidFill>
              </a:rPr>
              <a:t>Конференция </a:t>
            </a:r>
            <a:br>
              <a:rPr lang="ru-RU" sz="1800" b="1">
                <a:solidFill>
                  <a:srgbClr val="D9241C"/>
                </a:solidFill>
              </a:rPr>
            </a:br>
            <a:r>
              <a:rPr lang="ru-RU" sz="1800" b="1">
                <a:solidFill>
                  <a:srgbClr val="D9241C"/>
                </a:solidFill>
              </a:rPr>
              <a:t>«Решения для корпоративных клиентов»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5" r:id="rId2"/>
    <p:sldLayoutId id="2147484074" r:id="rId3"/>
    <p:sldLayoutId id="2147484073" r:id="rId4"/>
    <p:sldLayoutId id="2147484072" r:id="rId5"/>
    <p:sldLayoutId id="2147484071" r:id="rId6"/>
    <p:sldLayoutId id="2147484070" r:id="rId7"/>
    <p:sldLayoutId id="2147484069" r:id="rId8"/>
    <p:sldLayoutId id="2147484068" r:id="rId9"/>
    <p:sldLayoutId id="2147484067" r:id="rId10"/>
    <p:sldLayoutId id="21474840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CC0000"/>
          </a:solidFill>
          <a:latin typeface="Arial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517650"/>
            <a:ext cx="7772400" cy="324485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Урок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информатики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rgbClr val="C00000"/>
                </a:solidFill>
              </a:rPr>
              <a:t>11а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классе (физико-математического профиля)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Рекламное агентство «ЛИЦЕИСТ»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438650" y="5060950"/>
            <a:ext cx="4381500" cy="812800"/>
          </a:xfrm>
        </p:spPr>
        <p:txBody>
          <a:bodyPr/>
          <a:lstStyle/>
          <a:p>
            <a:pPr eaLnBrk="1" hangingPunct="1"/>
            <a:r>
              <a:rPr lang="ru-RU" sz="1600" dirty="0" smtClean="0">
                <a:solidFill>
                  <a:schemeClr val="tx1"/>
                </a:solidFill>
              </a:rPr>
              <a:t>Преподаватель: Катаев Виктор Борисович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16000" y="139700"/>
            <a:ext cx="8001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60350" y="184150"/>
            <a:ext cx="87566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Семинар: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«Реализация информационной компетентности обучающихся в условиях профильного обучения»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82600" y="5695950"/>
            <a:ext cx="2755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03 декабря 2009г.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228600"/>
            <a:ext cx="7772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Самоанализ урока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11а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классе (физико-математического профиля)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Рекламное агентство «ЛИЦЕИСТ»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7050" y="1428750"/>
            <a:ext cx="8089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«Реализация информационной компетентности обучающихся в условиях профильного обучения»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206750"/>
            <a:ext cx="3702050" cy="2961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 rot="20700352">
            <a:off x="3026432" y="3229574"/>
            <a:ext cx="591185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Ключевое слово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«Компетентность»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т.е. Какой ты?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228600"/>
            <a:ext cx="7772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информатики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11а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классе (физико-математического профиля)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Рекламное агентство «ЛИЦЕИСТ»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38150" y="5340350"/>
            <a:ext cx="8445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навыки - обладаешь профессией.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каждой профессии свои навыки.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выше навык, тем больше профессионализма.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50" y="3740150"/>
            <a:ext cx="3200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Информационная компетентность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&gt;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0750" y="1428750"/>
            <a:ext cx="533400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Срочно!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нужны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НАВЫКИ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Информационной компетентности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8350250" y="1562100"/>
            <a:ext cx="222250" cy="222250"/>
          </a:xfrm>
          <a:prstGeom prst="ellipse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8439150" y="4318000"/>
            <a:ext cx="222250" cy="222250"/>
          </a:xfrm>
          <a:prstGeom prst="ellipse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3549650" y="4273550"/>
            <a:ext cx="222250" cy="222250"/>
          </a:xfrm>
          <a:prstGeom prst="ellipse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3594100" y="1517650"/>
            <a:ext cx="222250" cy="222250"/>
          </a:xfrm>
          <a:prstGeom prst="ellipse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384300"/>
            <a:ext cx="3548607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228600"/>
            <a:ext cx="7772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информатики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11а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классе (физико-математического профиля)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Рекламное агентство «ЛИЦЕИСТ»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27050" y="1517650"/>
            <a:ext cx="7772400" cy="800100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А какой ты?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Какими навыками обладаешь?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8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950" y="2362200"/>
            <a:ext cx="533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Под </a:t>
            </a:r>
            <a:r>
              <a:rPr lang="ru-RU" sz="2000" b="1" dirty="0" smtClean="0"/>
              <a:t>информационной компетентностью </a:t>
            </a:r>
            <a:r>
              <a:rPr lang="ru-RU" sz="2000" dirty="0"/>
              <a:t>подразумевается уверенное владение учащимися всеми составляющими навыками </a:t>
            </a:r>
            <a:r>
              <a:rPr lang="ru-RU" sz="2000" dirty="0" smtClean="0"/>
              <a:t>компьютерной грамотности </a:t>
            </a:r>
            <a:r>
              <a:rPr lang="ru-RU" sz="2000" dirty="0"/>
              <a:t>для решения возникающих вопросов в учебной и иной деятельности, при этом акцент делается на сформированность обобщенных познавательных, этических и технических </a:t>
            </a:r>
            <a:r>
              <a:rPr lang="ru-RU" sz="2800" b="1" dirty="0"/>
              <a:t>навыков.</a:t>
            </a:r>
            <a:endParaRPr lang="ru-RU" sz="2000" b="1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806700"/>
            <a:ext cx="18351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 sz="quarter"/>
          </p:nvPr>
        </p:nvSpPr>
        <p:spPr>
          <a:xfrm>
            <a:off x="882650" y="184150"/>
            <a:ext cx="7772400" cy="800100"/>
          </a:xfrm>
        </p:spPr>
        <p:txBody>
          <a:bodyPr/>
          <a:lstStyle/>
          <a:p>
            <a:pPr eaLnBrk="1" hangingPunct="1"/>
            <a:r>
              <a:rPr lang="ru-RU" sz="1600" dirty="0" smtClean="0">
                <a:solidFill>
                  <a:srgbClr val="002060"/>
                </a:solidFill>
              </a:rPr>
              <a:t>Какими информационными навыками обладают учащиеся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вписывается ли это в структуру информационной компетентности ?</a:t>
            </a:r>
            <a:endParaRPr lang="ru-RU" sz="4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304800" y="1606550"/>
          <a:ext cx="537845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 bwMode="auto">
          <a:xfrm rot="21334971">
            <a:off x="5340550" y="5040157"/>
            <a:ext cx="3778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Идентификация.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Умелая интерпретация вопроса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 rot="21334971">
            <a:off x="5263950" y="5706907"/>
            <a:ext cx="3778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Интеграция.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Умелое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4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изложение информации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 rot="21334971">
            <a:off x="5620636" y="4211909"/>
            <a:ext cx="3047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Сообщение (передача</a:t>
            </a:r>
            <a:r>
              <a:rPr lang="ru-RU" sz="18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Адаптация информации для конкретной аудитории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 rot="21334971">
            <a:off x="5131686" y="1411559"/>
            <a:ext cx="3047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Создание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Умение выработать рекомендации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 rot="21334971">
            <a:off x="5665086" y="2078310"/>
            <a:ext cx="3047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Доступ (поиск)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поиска информации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 rot="21334971">
            <a:off x="5620635" y="3145110"/>
            <a:ext cx="3047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Оценка.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Выбор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информационных ресурсов.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228600"/>
            <a:ext cx="7772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информатики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11а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классе (физико-математического профиля)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Рекламное агентство «ЛИЦЕИСТ»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49300" y="2540000"/>
            <a:ext cx="7772400" cy="19113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Считаю, что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11а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класс, обладая такими навыками,</a:t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 компетентен.</a:t>
            </a:r>
            <a:endParaRPr lang="ru-RU" sz="8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228600"/>
            <a:ext cx="7772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информатики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11а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классе (физико-математического профиля)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Рекламное агентство «ЛИЦЕИСТ»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49300" y="2540000"/>
            <a:ext cx="7772400" cy="19113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Спасибо, за внимание!</a:t>
            </a:r>
            <a:endParaRPr lang="ru-RU" sz="8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228600"/>
            <a:ext cx="7772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информатики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11а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классе (физико-математического профиля)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Рекламное агентство «ЛИЦЕИСТ»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13843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550" y="3651250"/>
            <a:ext cx="1557479" cy="128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517650"/>
            <a:ext cx="7772400" cy="324485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Цель: Создать и презентовать рекламный ролик.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228600"/>
            <a:ext cx="7772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информатики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11а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классе (физико-математического профиля)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Рекламное агентство «ЛИЦЕИСТ»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104900" y="1651000"/>
            <a:ext cx="7772400" cy="16891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Запросы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и требования :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882650" y="2895600"/>
            <a:ext cx="7772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ru-RU" sz="1800" b="1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Рекламный ролик о </a:t>
            </a:r>
            <a:r>
              <a:rPr lang="ru-RU" sz="18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продуктах питания</a:t>
            </a:r>
            <a:endParaRPr lang="en-US" sz="1800" b="1" kern="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Разрешение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72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 * 576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пикс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72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dpi</a:t>
            </a: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3. Продолжительность не более </a:t>
            </a:r>
            <a:r>
              <a:rPr lang="ru-RU" sz="18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30</a:t>
            </a:r>
            <a:r>
              <a:rPr lang="ru-RU" sz="1800" b="1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сек.</a:t>
            </a:r>
            <a:endParaRPr lang="en-US" sz="1800" b="1" kern="0" dirty="0" smtClean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b="1" kern="0" dirty="0" smtClean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4. Частота кадрирования </a:t>
            </a:r>
            <a:r>
              <a:rPr lang="ru-RU" sz="18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25</a:t>
            </a:r>
            <a:r>
              <a:rPr lang="ru-RU" sz="1800" b="1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кадров в сек.</a:t>
            </a:r>
            <a:endParaRPr lang="en-US" sz="1800" b="1" kern="0" dirty="0" smtClean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b="1" kern="0" dirty="0" smtClean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5. Расчет затрат на создание ролика.</a:t>
            </a: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b="1" kern="0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6. Готовый проект в формате </a:t>
            </a:r>
            <a:r>
              <a:rPr lang="en-US" sz="18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AVI</a:t>
            </a: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7. </a:t>
            </a:r>
            <a:r>
              <a:rPr lang="ru-RU" sz="1800" b="1" kern="0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Защита проекта</a:t>
            </a: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800" b="1" kern="0" dirty="0" smtClean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133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600" y="1250950"/>
            <a:ext cx="1289050" cy="1525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228600"/>
            <a:ext cx="7772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информатики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11а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классе (физико-математического профиля)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Рекламное агентство «ЛИЦЕИСТ»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304800" y="1397000"/>
          <a:ext cx="7315200" cy="518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71450" y="1473200"/>
            <a:ext cx="7556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wordArt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7372350" y="1295400"/>
            <a:ext cx="1646964" cy="4616450"/>
            <a:chOff x="7372350" y="1295400"/>
            <a:chExt cx="1646964" cy="461645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7372350" y="1295400"/>
              <a:ext cx="1646964" cy="4556124"/>
              <a:chOff x="7372350" y="1295400"/>
              <a:chExt cx="1646964" cy="4556124"/>
            </a:xfrm>
          </p:grpSpPr>
          <p:pic>
            <p:nvPicPr>
              <p:cNvPr id="103426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461250" y="1295400"/>
                <a:ext cx="768656" cy="1022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51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372350" y="1962150"/>
                <a:ext cx="622300" cy="62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52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372350" y="2584450"/>
                <a:ext cx="8001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50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083550" y="2228850"/>
                <a:ext cx="571500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54" name="Picture 6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128000" y="2851150"/>
                <a:ext cx="670257" cy="627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55" name="Picture 7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505700" y="3429000"/>
                <a:ext cx="698500" cy="931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56" name="Picture 8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216899" y="3562350"/>
                <a:ext cx="802415" cy="792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57" name="Picture 9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412038" y="4469543"/>
                <a:ext cx="982662" cy="737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58" name="Picture 10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7505700" y="5207000"/>
                <a:ext cx="654754" cy="644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4459" name="Picture 1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128000" y="5473700"/>
              <a:ext cx="6932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228600"/>
            <a:ext cx="7772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информатики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11а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классе (физико-математического профиля)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Рекламное агентство «ЛИЦЕИСТ»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49300" y="1250950"/>
            <a:ext cx="7772400" cy="8001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Распределение ролей: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71450" y="1250950"/>
            <a:ext cx="1752600" cy="2044700"/>
            <a:chOff x="171450" y="1250950"/>
            <a:chExt cx="1600200" cy="1866900"/>
          </a:xfrm>
        </p:grpSpPr>
        <p:pic>
          <p:nvPicPr>
            <p:cNvPr id="10343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0" y="1250950"/>
              <a:ext cx="1155700" cy="117195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Заголовок 1"/>
            <p:cNvSpPr txBox="1">
              <a:spLocks/>
            </p:cNvSpPr>
            <p:nvPr/>
          </p:nvSpPr>
          <p:spPr bwMode="auto">
            <a:xfrm>
              <a:off x="171450" y="2495550"/>
              <a:ext cx="1600200" cy="622300"/>
            </a:xfrm>
            <a:prstGeom prst="rect">
              <a:avLst/>
            </a:prstGeom>
            <a:noFill/>
            <a:ln w="9525">
              <a:solidFill>
                <a:srgbClr val="FFD17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Дизайнер и идейный вдохновитель</a:t>
              </a: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Мелехова Наташа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638300" y="1739900"/>
            <a:ext cx="1955800" cy="1822450"/>
            <a:chOff x="1638300" y="1873250"/>
            <a:chExt cx="1955800" cy="1822450"/>
          </a:xfrm>
        </p:grpSpPr>
        <p:pic>
          <p:nvPicPr>
            <p:cNvPr id="103438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93900" y="1873250"/>
              <a:ext cx="1166813" cy="12446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0" name="Заголовок 1"/>
            <p:cNvSpPr txBox="1">
              <a:spLocks/>
            </p:cNvSpPr>
            <p:nvPr/>
          </p:nvSpPr>
          <p:spPr bwMode="auto">
            <a:xfrm>
              <a:off x="1638300" y="3073400"/>
              <a:ext cx="19558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Интегратор</a:t>
              </a: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Защитник проекта</a:t>
              </a: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Короленко Катя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416300" y="2006600"/>
            <a:ext cx="1866900" cy="2161674"/>
            <a:chOff x="3549650" y="1606550"/>
            <a:chExt cx="1689100" cy="1955800"/>
          </a:xfrm>
        </p:grpSpPr>
        <p:pic>
          <p:nvPicPr>
            <p:cNvPr id="103439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27450" y="1606550"/>
              <a:ext cx="1278901" cy="136842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2" name="Заголовок 1"/>
            <p:cNvSpPr txBox="1">
              <a:spLocks/>
            </p:cNvSpPr>
            <p:nvPr/>
          </p:nvSpPr>
          <p:spPr bwMode="auto">
            <a:xfrm>
              <a:off x="3549650" y="2940050"/>
              <a:ext cx="16891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err="1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Звукопостановщик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Короленко Даша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327650" y="1651000"/>
            <a:ext cx="1689100" cy="1911350"/>
            <a:chOff x="6927850" y="1695450"/>
            <a:chExt cx="1689100" cy="1911350"/>
          </a:xfrm>
        </p:grpSpPr>
        <p:pic>
          <p:nvPicPr>
            <p:cNvPr id="103440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61200" y="1695450"/>
              <a:ext cx="1377950" cy="130156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4" name="Заголовок 1"/>
            <p:cNvSpPr txBox="1">
              <a:spLocks/>
            </p:cNvSpPr>
            <p:nvPr/>
          </p:nvSpPr>
          <p:spPr bwMode="auto">
            <a:xfrm>
              <a:off x="6927850" y="2984500"/>
              <a:ext cx="16891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err="1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Видеомонтажер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Ковалева Таня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7283450" y="1695450"/>
            <a:ext cx="1511300" cy="1889102"/>
            <a:chOff x="6883400" y="2206648"/>
            <a:chExt cx="1511300" cy="1889102"/>
          </a:xfrm>
        </p:grpSpPr>
        <p:pic>
          <p:nvPicPr>
            <p:cNvPr id="103441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83400" y="2206648"/>
              <a:ext cx="1333500" cy="133030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0" name="Заголовок 1"/>
            <p:cNvSpPr txBox="1">
              <a:spLocks/>
            </p:cNvSpPr>
            <p:nvPr/>
          </p:nvSpPr>
          <p:spPr bwMode="auto">
            <a:xfrm>
              <a:off x="6883400" y="3473450"/>
              <a:ext cx="15113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err="1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Фотошоп-мастер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Глебов Женя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60350" y="3606800"/>
            <a:ext cx="1555750" cy="1955800"/>
            <a:chOff x="527050" y="3606800"/>
            <a:chExt cx="1555750" cy="1955800"/>
          </a:xfrm>
        </p:grpSpPr>
        <p:pic>
          <p:nvPicPr>
            <p:cNvPr id="103443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7050" y="3606800"/>
              <a:ext cx="1470212" cy="136683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4" name="Заголовок 1"/>
            <p:cNvSpPr txBox="1">
              <a:spLocks/>
            </p:cNvSpPr>
            <p:nvPr/>
          </p:nvSpPr>
          <p:spPr bwMode="auto">
            <a:xfrm>
              <a:off x="571500" y="4940300"/>
              <a:ext cx="15113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Аниматор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Кузнецов Алеша</a:t>
              </a:r>
            </a:p>
            <a:p>
              <a:pPr lvl="0" algn="ctr">
                <a:lnSpc>
                  <a:spcPct val="80000"/>
                </a:lnSpc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949450" y="4273550"/>
            <a:ext cx="1600200" cy="2178050"/>
            <a:chOff x="2260600" y="4273550"/>
            <a:chExt cx="1600200" cy="2178050"/>
          </a:xfrm>
        </p:grpSpPr>
        <p:pic>
          <p:nvPicPr>
            <p:cNvPr id="103445" name="Picture 2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60600" y="4273550"/>
              <a:ext cx="1411570" cy="145891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7" name="Заголовок 1"/>
            <p:cNvSpPr txBox="1">
              <a:spLocks/>
            </p:cNvSpPr>
            <p:nvPr/>
          </p:nvSpPr>
          <p:spPr bwMode="auto">
            <a:xfrm>
              <a:off x="2349500" y="5829300"/>
              <a:ext cx="15113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Расчетчик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Груссова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Наташа</a:t>
              </a:r>
            </a:p>
            <a:p>
              <a:pPr lvl="0" algn="ctr">
                <a:lnSpc>
                  <a:spcPct val="80000"/>
                </a:lnSpc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061200" y="3873500"/>
            <a:ext cx="1422400" cy="1966259"/>
            <a:chOff x="5861050" y="4184650"/>
            <a:chExt cx="1511300" cy="2089150"/>
          </a:xfrm>
        </p:grpSpPr>
        <p:pic>
          <p:nvPicPr>
            <p:cNvPr id="59" name="Рисунок 58" descr="Гусев Антон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49951" y="4184650"/>
              <a:ext cx="1273580" cy="138700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0" name="Заголовок 1"/>
            <p:cNvSpPr txBox="1">
              <a:spLocks/>
            </p:cNvSpPr>
            <p:nvPr/>
          </p:nvSpPr>
          <p:spPr bwMode="auto">
            <a:xfrm>
              <a:off x="5861050" y="5651500"/>
              <a:ext cx="15113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Спец. эффекты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Гусев Антон</a:t>
              </a:r>
            </a:p>
            <a:p>
              <a:pPr lvl="0" algn="ctr">
                <a:lnSpc>
                  <a:spcPct val="80000"/>
                </a:lnSpc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683000" y="4495800"/>
            <a:ext cx="1511300" cy="2096994"/>
            <a:chOff x="4705350" y="4540250"/>
            <a:chExt cx="1511300" cy="2096994"/>
          </a:xfrm>
        </p:grpSpPr>
        <p:pic>
          <p:nvPicPr>
            <p:cNvPr id="103447" name="Picture 2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05350" y="4540250"/>
              <a:ext cx="1382982" cy="129222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4" name="Заголовок 1"/>
            <p:cNvSpPr txBox="1">
              <a:spLocks/>
            </p:cNvSpPr>
            <p:nvPr/>
          </p:nvSpPr>
          <p:spPr bwMode="auto">
            <a:xfrm>
              <a:off x="4794250" y="6051550"/>
              <a:ext cx="1422400" cy="585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noProof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Интегратор</a:t>
              </a: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психолог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Костел Лена</a:t>
              </a:r>
            </a:p>
            <a:p>
              <a:pPr lvl="0" algn="ctr">
                <a:lnSpc>
                  <a:spcPct val="80000"/>
                </a:lnSpc>
              </a:pPr>
              <a:endParaRPr lang="ru-RU" sz="12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461000" y="3562350"/>
            <a:ext cx="1422400" cy="1919194"/>
            <a:chOff x="5461000" y="3562350"/>
            <a:chExt cx="1422400" cy="1919194"/>
          </a:xfrm>
        </p:grpSpPr>
        <p:pic>
          <p:nvPicPr>
            <p:cNvPr id="103448" name="Picture 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05450" y="3562350"/>
              <a:ext cx="1270000" cy="118665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8" name="Заголовок 1"/>
            <p:cNvSpPr txBox="1">
              <a:spLocks/>
            </p:cNvSpPr>
            <p:nvPr/>
          </p:nvSpPr>
          <p:spPr bwMode="auto">
            <a:xfrm>
              <a:off x="5461000" y="4895850"/>
              <a:ext cx="1422400" cy="585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noProof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Правовой</a:t>
              </a:r>
            </a:p>
            <a:p>
              <a:pPr lvl="0" algn="ctr">
                <a:lnSpc>
                  <a:spcPct val="80000"/>
                </a:lnSpc>
              </a:pPr>
              <a:r>
                <a:rPr lang="ru-RU" sz="1200" b="1" kern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интегратор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Шелехова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Вероника</a:t>
              </a:r>
            </a:p>
            <a:p>
              <a:pPr lvl="0" algn="ctr">
                <a:lnSpc>
                  <a:spcPct val="80000"/>
                </a:lnSpc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69" name="Заголовок 1"/>
          <p:cNvSpPr txBox="1">
            <a:spLocks/>
          </p:cNvSpPr>
          <p:nvPr/>
        </p:nvSpPr>
        <p:spPr bwMode="auto">
          <a:xfrm>
            <a:off x="482600" y="6407150"/>
            <a:ext cx="7772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Справка: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Интегратор</a:t>
            </a:r>
            <a:r>
              <a:rPr lang="ru-RU" sz="1200" b="1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kumimoji="0" lang="ru-RU" sz="1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человек сопоставляющий информацию из нескольких источников, умеющий сжато и логически грамотно изложить общественную информацию.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228600"/>
            <a:ext cx="7772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информатики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11а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классе (физико-математического профиля)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Рекламное агентство «ЛИЦЕИСТ»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15950" y="1028700"/>
            <a:ext cx="7772400" cy="8001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ГИМНАСТИКА ДЛЯ ГЛАЗ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1962150"/>
            <a:ext cx="2127738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5" name="Группа 74"/>
          <p:cNvGrpSpPr/>
          <p:nvPr/>
        </p:nvGrpSpPr>
        <p:grpSpPr>
          <a:xfrm>
            <a:off x="127000" y="1339850"/>
            <a:ext cx="2737347" cy="1733550"/>
            <a:chOff x="127000" y="1339850"/>
            <a:chExt cx="2737347" cy="1733550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127000" y="1339850"/>
              <a:ext cx="1778000" cy="1733550"/>
              <a:chOff x="127000" y="1339850"/>
              <a:chExt cx="1778000" cy="1733550"/>
            </a:xfrm>
          </p:grpSpPr>
          <p:sp>
            <p:nvSpPr>
              <p:cNvPr id="43" name="Заголовок 1"/>
              <p:cNvSpPr txBox="1">
                <a:spLocks/>
              </p:cNvSpPr>
              <p:nvPr/>
            </p:nvSpPr>
            <p:spPr bwMode="auto">
              <a:xfrm>
                <a:off x="127000" y="2273300"/>
                <a:ext cx="1778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«</a:t>
                </a:r>
                <a:r>
                  <a:rPr kumimoji="0" lang="ru-RU" sz="2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Пальминг</a:t>
                </a: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»</a:t>
                </a:r>
                <a:endParaRPr kumimoji="0" lang="ru-RU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  <p:pic>
            <p:nvPicPr>
              <p:cNvPr id="10650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250" y="1339850"/>
                <a:ext cx="1400712" cy="1139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3" name="Заголовок 1"/>
            <p:cNvSpPr txBox="1">
              <a:spLocks/>
            </p:cNvSpPr>
            <p:nvPr/>
          </p:nvSpPr>
          <p:spPr bwMode="auto">
            <a:xfrm rot="642109">
              <a:off x="1567965" y="1719960"/>
              <a:ext cx="1296382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1 шаг</a:t>
              </a:r>
              <a:endPara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49300" y="2984500"/>
            <a:ext cx="2559546" cy="1778000"/>
            <a:chOff x="749300" y="2984500"/>
            <a:chExt cx="2559546" cy="1778000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749300" y="2984500"/>
              <a:ext cx="1778000" cy="1778000"/>
              <a:chOff x="171450" y="2984500"/>
              <a:chExt cx="1778000" cy="1778000"/>
            </a:xfrm>
          </p:grpSpPr>
          <p:pic>
            <p:nvPicPr>
              <p:cNvPr id="106501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9250" y="2984500"/>
                <a:ext cx="1346087" cy="1095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Заголовок 1"/>
              <p:cNvSpPr txBox="1">
                <a:spLocks/>
              </p:cNvSpPr>
              <p:nvPr/>
            </p:nvSpPr>
            <p:spPr bwMode="auto">
              <a:xfrm>
                <a:off x="171450" y="3962400"/>
                <a:ext cx="17780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«Крест»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000" b="1" kern="0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(</a:t>
                </a:r>
                <a:r>
                  <a:rPr lang="ru-RU" sz="1000" b="1" kern="0" dirty="0" err="1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лево-право-вверх-вниз</a:t>
                </a:r>
                <a:r>
                  <a:rPr lang="ru-RU" sz="1000" b="1" kern="0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)</a:t>
                </a:r>
                <a:endPara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65" name="Заголовок 1"/>
            <p:cNvSpPr txBox="1">
              <a:spLocks/>
            </p:cNvSpPr>
            <p:nvPr/>
          </p:nvSpPr>
          <p:spPr bwMode="auto">
            <a:xfrm rot="642109">
              <a:off x="2012464" y="3231259"/>
              <a:ext cx="1296382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 шаг</a:t>
              </a:r>
              <a:endPara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060450" y="4895850"/>
            <a:ext cx="2603997" cy="1778000"/>
            <a:chOff x="1060450" y="4895850"/>
            <a:chExt cx="2603997" cy="1778000"/>
          </a:xfrm>
        </p:grpSpPr>
        <p:pic>
          <p:nvPicPr>
            <p:cNvPr id="10650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38250" y="4895850"/>
              <a:ext cx="1377950" cy="1121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Заголовок 1"/>
            <p:cNvSpPr txBox="1">
              <a:spLocks/>
            </p:cNvSpPr>
            <p:nvPr/>
          </p:nvSpPr>
          <p:spPr bwMode="auto">
            <a:xfrm>
              <a:off x="1060450" y="6051550"/>
              <a:ext cx="16891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«Квадрат»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noProof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[  ]</a:t>
              </a: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7" name="Заголовок 1"/>
            <p:cNvSpPr txBox="1">
              <a:spLocks/>
            </p:cNvSpPr>
            <p:nvPr/>
          </p:nvSpPr>
          <p:spPr bwMode="auto">
            <a:xfrm rot="642109">
              <a:off x="2368065" y="5098159"/>
              <a:ext cx="1296382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4 шаг</a:t>
              </a:r>
              <a:endPara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3638550" y="4940300"/>
            <a:ext cx="2692897" cy="1822450"/>
            <a:chOff x="3638550" y="4940300"/>
            <a:chExt cx="2692897" cy="1822450"/>
          </a:xfrm>
        </p:grpSpPr>
        <p:pic>
          <p:nvPicPr>
            <p:cNvPr id="106506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16350" y="4940300"/>
              <a:ext cx="1466850" cy="119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Заголовок 1"/>
            <p:cNvSpPr txBox="1">
              <a:spLocks/>
            </p:cNvSpPr>
            <p:nvPr/>
          </p:nvSpPr>
          <p:spPr bwMode="auto">
            <a:xfrm>
              <a:off x="3638550" y="6140450"/>
              <a:ext cx="191135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«Змейка»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noProof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W</a:t>
              </a: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70" name="Заголовок 1"/>
            <p:cNvSpPr txBox="1">
              <a:spLocks/>
            </p:cNvSpPr>
            <p:nvPr/>
          </p:nvSpPr>
          <p:spPr bwMode="auto">
            <a:xfrm rot="642109">
              <a:off x="5035065" y="5320410"/>
              <a:ext cx="1296382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6 шаг</a:t>
              </a:r>
              <a:endPara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657364" y="1542160"/>
            <a:ext cx="3092936" cy="1931290"/>
            <a:chOff x="5657364" y="1542160"/>
            <a:chExt cx="3092936" cy="193129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6527800" y="1651000"/>
              <a:ext cx="2222500" cy="1822450"/>
              <a:chOff x="6661150" y="1606550"/>
              <a:chExt cx="2222500" cy="1822450"/>
            </a:xfrm>
          </p:grpSpPr>
          <p:pic>
            <p:nvPicPr>
              <p:cNvPr id="106504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105650" y="1606550"/>
                <a:ext cx="1406526" cy="1144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Заголовок 1"/>
              <p:cNvSpPr txBox="1">
                <a:spLocks/>
              </p:cNvSpPr>
              <p:nvPr/>
            </p:nvSpPr>
            <p:spPr bwMode="auto">
              <a:xfrm>
                <a:off x="6661150" y="2628900"/>
                <a:ext cx="2222500" cy="800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«Зажмуриться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000" b="1" kern="0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ru-RU" sz="2000" b="1" kern="0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и поморгать»</a:t>
                </a:r>
                <a:endPara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sp>
          <p:nvSpPr>
            <p:cNvPr id="66" name="Заголовок 1"/>
            <p:cNvSpPr txBox="1">
              <a:spLocks/>
            </p:cNvSpPr>
            <p:nvPr/>
          </p:nvSpPr>
          <p:spPr bwMode="auto">
            <a:xfrm rot="642109">
              <a:off x="5835164" y="1542160"/>
              <a:ext cx="1296382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3 шаг</a:t>
              </a:r>
              <a:endPara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9" name="Заголовок 1"/>
            <p:cNvSpPr txBox="1">
              <a:spLocks/>
            </p:cNvSpPr>
            <p:nvPr/>
          </p:nvSpPr>
          <p:spPr bwMode="auto">
            <a:xfrm rot="642109">
              <a:off x="5790715" y="1986659"/>
              <a:ext cx="1296382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5 шаг</a:t>
              </a:r>
              <a:endPara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71" name="Заголовок 1"/>
            <p:cNvSpPr txBox="1">
              <a:spLocks/>
            </p:cNvSpPr>
            <p:nvPr/>
          </p:nvSpPr>
          <p:spPr bwMode="auto">
            <a:xfrm rot="642109">
              <a:off x="5657364" y="2386710"/>
              <a:ext cx="1296382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7 шаг</a:t>
              </a:r>
              <a:endPara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6172200" y="3740150"/>
            <a:ext cx="2737346" cy="1822450"/>
            <a:chOff x="6172200" y="3740150"/>
            <a:chExt cx="2737346" cy="1822450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6172200" y="3740150"/>
              <a:ext cx="1911350" cy="1822450"/>
              <a:chOff x="6838950" y="3695700"/>
              <a:chExt cx="1911350" cy="1822450"/>
            </a:xfrm>
          </p:grpSpPr>
          <p:pic>
            <p:nvPicPr>
              <p:cNvPr id="106505" name="Picture 9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105650" y="3695700"/>
                <a:ext cx="1400710" cy="1139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Заголовок 1"/>
              <p:cNvSpPr txBox="1">
                <a:spLocks/>
              </p:cNvSpPr>
              <p:nvPr/>
            </p:nvSpPr>
            <p:spPr bwMode="auto">
              <a:xfrm>
                <a:off x="6838950" y="4895850"/>
                <a:ext cx="1911350" cy="62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j-lt"/>
                    <a:ea typeface="+mj-ea"/>
                    <a:cs typeface="+mj-cs"/>
                  </a:rPr>
                  <a:t>«Восьмерка»</a:t>
                </a:r>
              </a:p>
            </p:txBody>
          </p:sp>
        </p:grpSp>
        <p:sp>
          <p:nvSpPr>
            <p:cNvPr id="72" name="Заголовок 1"/>
            <p:cNvSpPr txBox="1">
              <a:spLocks/>
            </p:cNvSpPr>
            <p:nvPr/>
          </p:nvSpPr>
          <p:spPr bwMode="auto">
            <a:xfrm rot="642109">
              <a:off x="7613164" y="4031360"/>
              <a:ext cx="1296382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8 шаг</a:t>
              </a:r>
              <a:endPara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228600"/>
            <a:ext cx="7772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информатики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11а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классе (физико-математического профиля)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Рекламное агентство «ЛИЦЕИСТ»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49300" y="939800"/>
            <a:ext cx="7772400" cy="8001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Оценки за урок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71450" y="1250950"/>
            <a:ext cx="1752600" cy="2044700"/>
            <a:chOff x="171450" y="1250950"/>
            <a:chExt cx="1600200" cy="1866900"/>
          </a:xfrm>
        </p:grpSpPr>
        <p:pic>
          <p:nvPicPr>
            <p:cNvPr id="103433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0" y="1250950"/>
              <a:ext cx="1155700" cy="117195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Заголовок 1"/>
            <p:cNvSpPr txBox="1">
              <a:spLocks/>
            </p:cNvSpPr>
            <p:nvPr/>
          </p:nvSpPr>
          <p:spPr bwMode="auto">
            <a:xfrm>
              <a:off x="171450" y="2495550"/>
              <a:ext cx="1600200" cy="622300"/>
            </a:xfrm>
            <a:prstGeom prst="rect">
              <a:avLst/>
            </a:prstGeom>
            <a:noFill/>
            <a:ln w="9525">
              <a:solidFill>
                <a:srgbClr val="FFD17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Дизайнер и идейный вдохновитель</a:t>
              </a: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Мелехова Наташа</a:t>
              </a:r>
            </a:p>
          </p:txBody>
        </p:sp>
      </p:grpSp>
      <p:grpSp>
        <p:nvGrpSpPr>
          <p:cNvPr id="3" name="Группа 45"/>
          <p:cNvGrpSpPr/>
          <p:nvPr/>
        </p:nvGrpSpPr>
        <p:grpSpPr>
          <a:xfrm>
            <a:off x="1638300" y="1739900"/>
            <a:ext cx="1955800" cy="1822450"/>
            <a:chOff x="1638300" y="1873250"/>
            <a:chExt cx="1955800" cy="1822450"/>
          </a:xfrm>
        </p:grpSpPr>
        <p:pic>
          <p:nvPicPr>
            <p:cNvPr id="103438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93900" y="1873250"/>
              <a:ext cx="1166813" cy="12446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0" name="Заголовок 1"/>
            <p:cNvSpPr txBox="1">
              <a:spLocks/>
            </p:cNvSpPr>
            <p:nvPr/>
          </p:nvSpPr>
          <p:spPr bwMode="auto">
            <a:xfrm>
              <a:off x="1638300" y="3073400"/>
              <a:ext cx="19558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Интегратор</a:t>
              </a: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Защитник проекта</a:t>
              </a: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Короленко Катя</a:t>
              </a:r>
            </a:p>
          </p:txBody>
        </p:sp>
      </p:grpSp>
      <p:grpSp>
        <p:nvGrpSpPr>
          <p:cNvPr id="6" name="Группа 46"/>
          <p:cNvGrpSpPr/>
          <p:nvPr/>
        </p:nvGrpSpPr>
        <p:grpSpPr>
          <a:xfrm>
            <a:off x="3416300" y="2006600"/>
            <a:ext cx="1866900" cy="2161674"/>
            <a:chOff x="3549650" y="1606550"/>
            <a:chExt cx="1689100" cy="1955800"/>
          </a:xfrm>
        </p:grpSpPr>
        <p:pic>
          <p:nvPicPr>
            <p:cNvPr id="103439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27450" y="1606550"/>
              <a:ext cx="1278901" cy="136842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2" name="Заголовок 1"/>
            <p:cNvSpPr txBox="1">
              <a:spLocks/>
            </p:cNvSpPr>
            <p:nvPr/>
          </p:nvSpPr>
          <p:spPr bwMode="auto">
            <a:xfrm>
              <a:off x="3549650" y="2940050"/>
              <a:ext cx="16891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err="1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Звукопостановщик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Короленко Даша</a:t>
              </a:r>
            </a:p>
          </p:txBody>
        </p:sp>
      </p:grpSp>
      <p:grpSp>
        <p:nvGrpSpPr>
          <p:cNvPr id="7" name="Группа 47"/>
          <p:cNvGrpSpPr/>
          <p:nvPr/>
        </p:nvGrpSpPr>
        <p:grpSpPr>
          <a:xfrm>
            <a:off x="5327650" y="1651000"/>
            <a:ext cx="1689100" cy="1911350"/>
            <a:chOff x="6927850" y="1695450"/>
            <a:chExt cx="1689100" cy="1911350"/>
          </a:xfrm>
        </p:grpSpPr>
        <p:pic>
          <p:nvPicPr>
            <p:cNvPr id="103440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61200" y="1695450"/>
              <a:ext cx="1377950" cy="130156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4" name="Заголовок 1"/>
            <p:cNvSpPr txBox="1">
              <a:spLocks/>
            </p:cNvSpPr>
            <p:nvPr/>
          </p:nvSpPr>
          <p:spPr bwMode="auto">
            <a:xfrm>
              <a:off x="6927850" y="2984500"/>
              <a:ext cx="16891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err="1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Видеомонтажер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Ковалева Таня</a:t>
              </a:r>
            </a:p>
          </p:txBody>
        </p:sp>
      </p:grpSp>
      <p:grpSp>
        <p:nvGrpSpPr>
          <p:cNvPr id="9" name="Группа 50"/>
          <p:cNvGrpSpPr/>
          <p:nvPr/>
        </p:nvGrpSpPr>
        <p:grpSpPr>
          <a:xfrm>
            <a:off x="7283450" y="1695450"/>
            <a:ext cx="1511300" cy="1889102"/>
            <a:chOff x="6883400" y="2206648"/>
            <a:chExt cx="1511300" cy="1889102"/>
          </a:xfrm>
        </p:grpSpPr>
        <p:pic>
          <p:nvPicPr>
            <p:cNvPr id="103441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83400" y="2206648"/>
              <a:ext cx="1333500" cy="133030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0" name="Заголовок 1"/>
            <p:cNvSpPr txBox="1">
              <a:spLocks/>
            </p:cNvSpPr>
            <p:nvPr/>
          </p:nvSpPr>
          <p:spPr bwMode="auto">
            <a:xfrm>
              <a:off x="6883400" y="3473450"/>
              <a:ext cx="15113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err="1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Фотошоп-мастер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Глебов Женя</a:t>
              </a:r>
            </a:p>
          </p:txBody>
        </p:sp>
      </p:grpSp>
      <p:grpSp>
        <p:nvGrpSpPr>
          <p:cNvPr id="10" name="Группа 57"/>
          <p:cNvGrpSpPr/>
          <p:nvPr/>
        </p:nvGrpSpPr>
        <p:grpSpPr>
          <a:xfrm>
            <a:off x="260350" y="3606800"/>
            <a:ext cx="1555750" cy="1955800"/>
            <a:chOff x="527050" y="3606800"/>
            <a:chExt cx="1555750" cy="1955800"/>
          </a:xfrm>
        </p:grpSpPr>
        <p:pic>
          <p:nvPicPr>
            <p:cNvPr id="103443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7050" y="3606800"/>
              <a:ext cx="1470212" cy="136683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4" name="Заголовок 1"/>
            <p:cNvSpPr txBox="1">
              <a:spLocks/>
            </p:cNvSpPr>
            <p:nvPr/>
          </p:nvSpPr>
          <p:spPr bwMode="auto">
            <a:xfrm>
              <a:off x="571500" y="4940300"/>
              <a:ext cx="15113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Аниматор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Кузнецов Алеша</a:t>
              </a:r>
            </a:p>
            <a:p>
              <a:pPr lvl="0" algn="ctr">
                <a:lnSpc>
                  <a:spcPct val="80000"/>
                </a:lnSpc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1" name="Группа 65"/>
          <p:cNvGrpSpPr/>
          <p:nvPr/>
        </p:nvGrpSpPr>
        <p:grpSpPr>
          <a:xfrm>
            <a:off x="1949450" y="4273550"/>
            <a:ext cx="1600200" cy="2178050"/>
            <a:chOff x="2260600" y="4273550"/>
            <a:chExt cx="1600200" cy="2178050"/>
          </a:xfrm>
        </p:grpSpPr>
        <p:pic>
          <p:nvPicPr>
            <p:cNvPr id="103445" name="Picture 2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60600" y="4273550"/>
              <a:ext cx="1411570" cy="145891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7" name="Заголовок 1"/>
            <p:cNvSpPr txBox="1">
              <a:spLocks/>
            </p:cNvSpPr>
            <p:nvPr/>
          </p:nvSpPr>
          <p:spPr bwMode="auto">
            <a:xfrm>
              <a:off x="2349500" y="5829300"/>
              <a:ext cx="15113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Расчетчик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Груссова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Наташа</a:t>
              </a:r>
            </a:p>
            <a:p>
              <a:pPr lvl="0" algn="ctr">
                <a:lnSpc>
                  <a:spcPct val="80000"/>
                </a:lnSpc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3" name="Группа 60"/>
          <p:cNvGrpSpPr/>
          <p:nvPr/>
        </p:nvGrpSpPr>
        <p:grpSpPr>
          <a:xfrm>
            <a:off x="7061200" y="3873500"/>
            <a:ext cx="1422400" cy="1966259"/>
            <a:chOff x="5861050" y="4184650"/>
            <a:chExt cx="1511300" cy="2089150"/>
          </a:xfrm>
        </p:grpSpPr>
        <p:pic>
          <p:nvPicPr>
            <p:cNvPr id="59" name="Рисунок 58" descr="Гусев Антон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49951" y="4184650"/>
              <a:ext cx="1273580" cy="138700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0" name="Заголовок 1"/>
            <p:cNvSpPr txBox="1">
              <a:spLocks/>
            </p:cNvSpPr>
            <p:nvPr/>
          </p:nvSpPr>
          <p:spPr bwMode="auto">
            <a:xfrm>
              <a:off x="5861050" y="5651500"/>
              <a:ext cx="1511300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Спец. эффекты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Гусев Антон</a:t>
              </a:r>
            </a:p>
            <a:p>
              <a:pPr lvl="0" algn="ctr">
                <a:lnSpc>
                  <a:spcPct val="80000"/>
                </a:lnSpc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4" name="Группа 64"/>
          <p:cNvGrpSpPr/>
          <p:nvPr/>
        </p:nvGrpSpPr>
        <p:grpSpPr>
          <a:xfrm>
            <a:off x="3683000" y="4495800"/>
            <a:ext cx="1511300" cy="2096994"/>
            <a:chOff x="4705350" y="4540250"/>
            <a:chExt cx="1511300" cy="2096994"/>
          </a:xfrm>
        </p:grpSpPr>
        <p:pic>
          <p:nvPicPr>
            <p:cNvPr id="103447" name="Picture 2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05350" y="4540250"/>
              <a:ext cx="1382982" cy="129222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4" name="Заголовок 1"/>
            <p:cNvSpPr txBox="1">
              <a:spLocks/>
            </p:cNvSpPr>
            <p:nvPr/>
          </p:nvSpPr>
          <p:spPr bwMode="auto">
            <a:xfrm>
              <a:off x="4794250" y="6051550"/>
              <a:ext cx="1422400" cy="585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noProof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Интегратор</a:t>
              </a: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психолог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Костел Лена</a:t>
              </a:r>
            </a:p>
            <a:p>
              <a:pPr lvl="0" algn="ctr">
                <a:lnSpc>
                  <a:spcPct val="80000"/>
                </a:lnSpc>
              </a:pPr>
              <a:endParaRPr lang="ru-RU" sz="12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5" name="Группа 69"/>
          <p:cNvGrpSpPr/>
          <p:nvPr/>
        </p:nvGrpSpPr>
        <p:grpSpPr>
          <a:xfrm>
            <a:off x="5461000" y="3562350"/>
            <a:ext cx="1422400" cy="1919194"/>
            <a:chOff x="5461000" y="3562350"/>
            <a:chExt cx="1422400" cy="1919194"/>
          </a:xfrm>
        </p:grpSpPr>
        <p:pic>
          <p:nvPicPr>
            <p:cNvPr id="103448" name="Picture 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05450" y="3562350"/>
              <a:ext cx="1270000" cy="118665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8" name="Заголовок 1"/>
            <p:cNvSpPr txBox="1">
              <a:spLocks/>
            </p:cNvSpPr>
            <p:nvPr/>
          </p:nvSpPr>
          <p:spPr bwMode="auto">
            <a:xfrm>
              <a:off x="5461000" y="4895850"/>
              <a:ext cx="1422400" cy="585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1200" b="1" kern="0" noProof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Правовой</a:t>
              </a:r>
            </a:p>
            <a:p>
              <a:pPr lvl="0" algn="ctr">
                <a:lnSpc>
                  <a:spcPct val="80000"/>
                </a:lnSpc>
              </a:pPr>
              <a:r>
                <a:rPr lang="ru-RU" sz="1200" b="1" kern="0" dirty="0" smtClean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интегратор</a:t>
              </a: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>
                <a:lnSpc>
                  <a:spcPct val="80000"/>
                </a:lnSpc>
              </a:pPr>
              <a:r>
                <a:rPr kumimoji="0" lang="ru-RU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Шелехова</a:t>
              </a: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Вероника</a:t>
              </a:r>
            </a:p>
            <a:p>
              <a:pPr lvl="0" algn="ctr">
                <a:lnSpc>
                  <a:spcPct val="80000"/>
                </a:lnSpc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38" name="Заголовок 1"/>
          <p:cNvSpPr txBox="1">
            <a:spLocks/>
          </p:cNvSpPr>
          <p:nvPr/>
        </p:nvSpPr>
        <p:spPr bwMode="auto">
          <a:xfrm rot="1096646">
            <a:off x="7344281" y="33388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endParaRPr kumimoji="0" lang="ru-RU" sz="8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 bwMode="auto">
          <a:xfrm rot="20564226">
            <a:off x="7739747" y="640447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endParaRPr kumimoji="0" lang="ru-RU" sz="8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 rot="642109">
            <a:off x="7884180" y="16258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ru-RU" sz="8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228600"/>
            <a:ext cx="7772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информатики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11а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классе (физико-математического профиля)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Рекламное агентство «ЛИЦЕИСТ»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27050" y="1517650"/>
            <a:ext cx="7772400" cy="800100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Самоанализ урока</a:t>
            </a:r>
            <a:endParaRPr lang="ru-RU" sz="8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350" y="2451100"/>
            <a:ext cx="3137206" cy="2578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016000" y="139700"/>
            <a:ext cx="795655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1">
            <a:off x="38100" y="139700"/>
            <a:ext cx="889000" cy="844550"/>
          </a:xfrm>
          <a:prstGeom prst="rect">
            <a:avLst/>
          </a:prstGeom>
          <a:solidFill>
            <a:srgbClr val="FFD279"/>
          </a:solidFill>
          <a:ln w="12699" cap="flat" cmpd="sng" algn="ctr">
            <a:solidFill>
              <a:srgbClr val="FFD17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66800" y="228600"/>
            <a:ext cx="7772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Урок информатики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11а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классе (физико-математического профиля)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Рекламное агентство «ЛИЦЕИСТ»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" y="228600"/>
            <a:ext cx="800100" cy="79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93750" y="2006600"/>
            <a:ext cx="7772400" cy="30226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Обобщающий урок.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rgbClr val="800000"/>
                </a:solidFill>
              </a:rPr>
              <a:t>Тема: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rgbClr val="00B0F0"/>
                </a:solidFill>
              </a:rPr>
              <a:t>Практическая работа с программным обеспечением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/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800000"/>
                </a:solidFill>
              </a:rPr>
              <a:t>Метод: </a:t>
            </a:r>
            <a:r>
              <a:rPr lang="ru-RU" sz="3600" dirty="0" smtClean="0">
                <a:solidFill>
                  <a:srgbClr val="00B0F0"/>
                </a:solidFill>
              </a:rPr>
              <a:t>Групповая, деловая и ролевая игра</a:t>
            </a:r>
            <a:br>
              <a:rPr lang="ru-RU" sz="3600" dirty="0" smtClean="0">
                <a:solidFill>
                  <a:srgbClr val="00B0F0"/>
                </a:solidFill>
              </a:rPr>
            </a:br>
            <a:endParaRPr lang="ru-RU" sz="60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9_шаблон">
  <a:themeElements>
    <a:clrScheme name="whi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0909_шаблон</Template>
  <TotalTime>0</TotalTime>
  <Words>578</Words>
  <Application>Microsoft Office PowerPoint</Application>
  <PresentationFormat>Экран (4:3)</PresentationFormat>
  <Paragraphs>170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Wingdings</vt:lpstr>
      <vt:lpstr>Times New Roman</vt:lpstr>
      <vt:lpstr>0909_шаблон</vt:lpstr>
      <vt:lpstr>Специальное оформление</vt:lpstr>
      <vt:lpstr>1_Специальное оформление</vt:lpstr>
      <vt:lpstr>Урок информатики в 11а классе (физико-математического профиля) Рекламное агентство «ЛИЦЕИСТ»  </vt:lpstr>
      <vt:lpstr>Цель: Создать и презентовать рекламный ролик.</vt:lpstr>
      <vt:lpstr>Запросы и требования : </vt:lpstr>
      <vt:lpstr>Слайд 4</vt:lpstr>
      <vt:lpstr>Распределение ролей: </vt:lpstr>
      <vt:lpstr>ГИМНАСТИКА ДЛЯ ГЛАЗ</vt:lpstr>
      <vt:lpstr>Оценки за урок</vt:lpstr>
      <vt:lpstr>Самоанализ урока</vt:lpstr>
      <vt:lpstr>Обобщающий урок.  Тема: Практическая работа с программным обеспечением  Метод: Групповая, деловая и ролевая игра </vt:lpstr>
      <vt:lpstr>Слайд 10</vt:lpstr>
      <vt:lpstr>Слайд 11</vt:lpstr>
      <vt:lpstr>А какой ты? Какими навыками обладаешь? </vt:lpstr>
      <vt:lpstr>Какими информационными навыками обладают учащиеся  и вписывается ли это в структуру информационной компетентности ?</vt:lpstr>
      <vt:lpstr>Считаю, что 11а класс, обладая такими навыками, информационно компетентен.</vt:lpstr>
      <vt:lpstr>Спасибо,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191</cp:revision>
  <dcterms:created xsi:type="dcterms:W3CDTF">2009-09-23T10:15:37Z</dcterms:created>
  <dcterms:modified xsi:type="dcterms:W3CDTF">2009-12-02T13:41:31Z</dcterms:modified>
</cp:coreProperties>
</file>